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0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308" r:id="rId9"/>
    <p:sldId id="309" r:id="rId10"/>
    <p:sldId id="310" r:id="rId11"/>
    <p:sldId id="335" r:id="rId12"/>
    <p:sldId id="311" r:id="rId13"/>
    <p:sldId id="312" r:id="rId14"/>
    <p:sldId id="322" r:id="rId15"/>
    <p:sldId id="313" r:id="rId16"/>
    <p:sldId id="331" r:id="rId17"/>
    <p:sldId id="289" r:id="rId18"/>
    <p:sldId id="315" r:id="rId19"/>
    <p:sldId id="317" r:id="rId20"/>
    <p:sldId id="321" r:id="rId21"/>
    <p:sldId id="318" r:id="rId22"/>
    <p:sldId id="316" r:id="rId23"/>
    <p:sldId id="319" r:id="rId24"/>
    <p:sldId id="323" r:id="rId25"/>
    <p:sldId id="320" r:id="rId26"/>
    <p:sldId id="324" r:id="rId27"/>
    <p:sldId id="325" r:id="rId28"/>
    <p:sldId id="290" r:id="rId29"/>
    <p:sldId id="298" r:id="rId30"/>
    <p:sldId id="277" r:id="rId31"/>
    <p:sldId id="278" r:id="rId32"/>
    <p:sldId id="279" r:id="rId33"/>
    <p:sldId id="326" r:id="rId34"/>
    <p:sldId id="327" r:id="rId35"/>
    <p:sldId id="332" r:id="rId36"/>
    <p:sldId id="333" r:id="rId37"/>
    <p:sldId id="328" r:id="rId38"/>
    <p:sldId id="329" r:id="rId39"/>
    <p:sldId id="330" r:id="rId40"/>
    <p:sldId id="334" r:id="rId41"/>
    <p:sldId id="336" r:id="rId42"/>
    <p:sldId id="286" r:id="rId43"/>
    <p:sldId id="283" r:id="rId44"/>
    <p:sldId id="284" r:id="rId45"/>
    <p:sldId id="303" r:id="rId46"/>
    <p:sldId id="337" r:id="rId47"/>
    <p:sldId id="306" r:id="rId48"/>
    <p:sldId id="3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59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5" d="100"/>
          <a:sy n="75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9D52F-B08E-4F5E-B0D6-8994968649EE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51AE6F-E330-4E37-A900-C2AADB8BF306}">
      <dgm:prSet/>
      <dgm:spPr/>
      <dgm:t>
        <a:bodyPr/>
        <a:lstStyle/>
        <a:p>
          <a:pPr rtl="0"/>
          <a:r>
            <a:rPr lang="en-US" dirty="0" smtClean="0"/>
            <a:t>5-18 </a:t>
          </a:r>
          <a:r>
            <a:rPr lang="en-US" dirty="0" err="1" smtClean="0"/>
            <a:t>tahun</a:t>
          </a:r>
          <a:endParaRPr lang="en-US" dirty="0"/>
        </a:p>
      </dgm:t>
    </dgm:pt>
    <dgm:pt modelId="{098EF8A3-BC1F-493F-A95F-6904CFE65F71}" type="parTrans" cxnId="{CF6B8C93-A001-4A2C-BB7E-32586B330CDD}">
      <dgm:prSet/>
      <dgm:spPr/>
      <dgm:t>
        <a:bodyPr/>
        <a:lstStyle/>
        <a:p>
          <a:endParaRPr lang="en-US"/>
        </a:p>
      </dgm:t>
    </dgm:pt>
    <dgm:pt modelId="{F7C922C8-3494-43D3-84EA-456FC683FC58}" type="sibTrans" cxnId="{CF6B8C93-A001-4A2C-BB7E-32586B330CDD}">
      <dgm:prSet/>
      <dgm:spPr/>
      <dgm:t>
        <a:bodyPr/>
        <a:lstStyle/>
        <a:p>
          <a:endParaRPr lang="en-US"/>
        </a:p>
      </dgm:t>
    </dgm:pt>
    <dgm:pt modelId="{EF293838-4F08-48A9-8CD6-F8990400ACCF}">
      <dgm:prSet/>
      <dgm:spPr/>
      <dgm:t>
        <a:bodyPr/>
        <a:lstStyle/>
        <a:p>
          <a:pPr rtl="0"/>
          <a:r>
            <a:rPr lang="en-US" smtClean="0"/>
            <a:t>Berada ditempat umum seperti jalanan, pasar, tempat-tempat hiburan</a:t>
          </a:r>
          <a:endParaRPr lang="en-US"/>
        </a:p>
      </dgm:t>
    </dgm:pt>
    <dgm:pt modelId="{2E0FBC82-059A-477C-80D8-BEBD02DDB24E}" type="parTrans" cxnId="{E9287EE4-CAD5-4F38-9B1F-7DFC3CD256B0}">
      <dgm:prSet/>
      <dgm:spPr/>
      <dgm:t>
        <a:bodyPr/>
        <a:lstStyle/>
        <a:p>
          <a:endParaRPr lang="en-US"/>
        </a:p>
      </dgm:t>
    </dgm:pt>
    <dgm:pt modelId="{5B625C41-07A3-4E8D-8A8A-A087F2A58925}" type="sibTrans" cxnId="{E9287EE4-CAD5-4F38-9B1F-7DFC3CD256B0}">
      <dgm:prSet/>
      <dgm:spPr/>
      <dgm:t>
        <a:bodyPr/>
        <a:lstStyle/>
        <a:p>
          <a:endParaRPr lang="en-US"/>
        </a:p>
      </dgm:t>
    </dgm:pt>
    <dgm:pt modelId="{E7748EA5-F4E1-4204-8FC2-4F44AED1E0BB}">
      <dgm:prSet/>
      <dgm:spPr/>
      <dgm:t>
        <a:bodyPr/>
        <a:lstStyle/>
        <a:p>
          <a:pPr rtl="0"/>
          <a:r>
            <a:rPr lang="en-US" dirty="0" err="1" smtClean="0"/>
            <a:t>Penampilan</a:t>
          </a:r>
          <a:r>
            <a:rPr lang="en-US" dirty="0" smtClean="0"/>
            <a:t> –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terurus</a:t>
          </a:r>
          <a:endParaRPr lang="en-US" dirty="0"/>
        </a:p>
      </dgm:t>
    </dgm:pt>
    <dgm:pt modelId="{5AB0EB5E-EB07-4F7B-ACE2-8CAFBB97EC8C}" type="parTrans" cxnId="{1E18C309-766F-45BB-8309-F30A2786C603}">
      <dgm:prSet/>
      <dgm:spPr/>
      <dgm:t>
        <a:bodyPr/>
        <a:lstStyle/>
        <a:p>
          <a:endParaRPr lang="en-US"/>
        </a:p>
      </dgm:t>
    </dgm:pt>
    <dgm:pt modelId="{3A6993BE-94EC-446E-B5CD-50B246B7FB7D}" type="sibTrans" cxnId="{1E18C309-766F-45BB-8309-F30A2786C603}">
      <dgm:prSet/>
      <dgm:spPr/>
      <dgm:t>
        <a:bodyPr/>
        <a:lstStyle/>
        <a:p>
          <a:endParaRPr lang="en-US"/>
        </a:p>
      </dgm:t>
    </dgm:pt>
    <dgm:pt modelId="{6384F001-0294-4113-BAC2-02E0CC1043C9}">
      <dgm:prSet/>
      <dgm:spPr/>
      <dgm:t>
        <a:bodyPr/>
        <a:lstStyle/>
        <a:p>
          <a:pPr rtl="0"/>
          <a:r>
            <a:rPr lang="en-US" smtClean="0"/>
            <a:t>Berpendidikan rendah / tidak bersekolah</a:t>
          </a:r>
          <a:endParaRPr lang="en-US"/>
        </a:p>
      </dgm:t>
    </dgm:pt>
    <dgm:pt modelId="{F38416CC-C9CA-4541-AA18-CA3DC5A408AB}" type="parTrans" cxnId="{4C7607F2-AB48-4DD2-BD61-BA83C291C648}">
      <dgm:prSet/>
      <dgm:spPr/>
      <dgm:t>
        <a:bodyPr/>
        <a:lstStyle/>
        <a:p>
          <a:endParaRPr lang="en-US"/>
        </a:p>
      </dgm:t>
    </dgm:pt>
    <dgm:pt modelId="{2965A94F-0835-45D1-9198-B15AD6A5B86B}" type="sibTrans" cxnId="{4C7607F2-AB48-4DD2-BD61-BA83C291C648}">
      <dgm:prSet/>
      <dgm:spPr/>
      <dgm:t>
        <a:bodyPr/>
        <a:lstStyle/>
        <a:p>
          <a:endParaRPr lang="en-US"/>
        </a:p>
      </dgm:t>
    </dgm:pt>
    <dgm:pt modelId="{4FD3DC4A-42F2-4B7C-840D-AB295C2AA370}">
      <dgm:prSet/>
      <dgm:spPr/>
      <dgm:t>
        <a:bodyPr/>
        <a:lstStyle/>
        <a:p>
          <a:pPr rtl="0"/>
          <a:r>
            <a:rPr lang="en-US" smtClean="0"/>
            <a:t>Keluarga miskin – tiada kerja tetap</a:t>
          </a:r>
          <a:endParaRPr lang="en-US"/>
        </a:p>
      </dgm:t>
    </dgm:pt>
    <dgm:pt modelId="{85AC2180-70EE-4C26-98F8-2CE57FEC8BA9}" type="parTrans" cxnId="{5635D671-AC9F-4FFA-A278-C2E51458A7DB}">
      <dgm:prSet/>
      <dgm:spPr/>
      <dgm:t>
        <a:bodyPr/>
        <a:lstStyle/>
        <a:p>
          <a:endParaRPr lang="en-US"/>
        </a:p>
      </dgm:t>
    </dgm:pt>
    <dgm:pt modelId="{CC563FAE-7BA8-405B-B8DC-D40FDCB0723E}" type="sibTrans" cxnId="{5635D671-AC9F-4FFA-A278-C2E51458A7DB}">
      <dgm:prSet/>
      <dgm:spPr/>
      <dgm:t>
        <a:bodyPr/>
        <a:lstStyle/>
        <a:p>
          <a:endParaRPr lang="en-US"/>
        </a:p>
      </dgm:t>
    </dgm:pt>
    <dgm:pt modelId="{C5288A02-98FF-4698-A840-1426A38CF8CC}">
      <dgm:prSet/>
      <dgm:spPr/>
      <dgm:t>
        <a:bodyPr/>
        <a:lstStyle/>
        <a:p>
          <a:pPr rtl="0"/>
          <a:r>
            <a:rPr lang="en-US" smtClean="0"/>
            <a:t>Kehilangan kasih sayang / kurang perhatian keluarga</a:t>
          </a:r>
          <a:endParaRPr lang="en-US"/>
        </a:p>
      </dgm:t>
    </dgm:pt>
    <dgm:pt modelId="{D460CEC2-32CD-4F16-A5A9-D16D1FE30AED}" type="parTrans" cxnId="{E04BFBC7-A858-4B9A-8F1C-35361A6BBC62}">
      <dgm:prSet/>
      <dgm:spPr/>
      <dgm:t>
        <a:bodyPr/>
        <a:lstStyle/>
        <a:p>
          <a:endParaRPr lang="en-US"/>
        </a:p>
      </dgm:t>
    </dgm:pt>
    <dgm:pt modelId="{9D458C01-BBFC-46F8-87FE-CBFA2C099A7B}" type="sibTrans" cxnId="{E04BFBC7-A858-4B9A-8F1C-35361A6BBC62}">
      <dgm:prSet/>
      <dgm:spPr/>
      <dgm:t>
        <a:bodyPr/>
        <a:lstStyle/>
        <a:p>
          <a:endParaRPr lang="en-US"/>
        </a:p>
      </dgm:t>
    </dgm:pt>
    <dgm:pt modelId="{340AE814-3DD9-4AF5-80FB-8211C717A63C}">
      <dgm:prSet/>
      <dgm:spPr/>
      <dgm:t>
        <a:bodyPr/>
        <a:lstStyle/>
        <a:p>
          <a:pPr rtl="0"/>
          <a:r>
            <a:rPr lang="en-US" smtClean="0"/>
            <a:t>Tidak mempunyai adab</a:t>
          </a:r>
          <a:endParaRPr lang="en-US"/>
        </a:p>
      </dgm:t>
    </dgm:pt>
    <dgm:pt modelId="{15F4F203-24CB-45DE-A70F-041E55DC2B55}" type="parTrans" cxnId="{5EB1D631-F6C8-4E2E-BE8B-AFEA5F51319C}">
      <dgm:prSet/>
      <dgm:spPr/>
      <dgm:t>
        <a:bodyPr/>
        <a:lstStyle/>
        <a:p>
          <a:endParaRPr lang="en-US"/>
        </a:p>
      </dgm:t>
    </dgm:pt>
    <dgm:pt modelId="{E05CAF88-89E4-440A-9982-C448A54E41FF}" type="sibTrans" cxnId="{5EB1D631-F6C8-4E2E-BE8B-AFEA5F51319C}">
      <dgm:prSet/>
      <dgm:spPr/>
      <dgm:t>
        <a:bodyPr/>
        <a:lstStyle/>
        <a:p>
          <a:endParaRPr lang="en-US"/>
        </a:p>
      </dgm:t>
    </dgm:pt>
    <dgm:pt modelId="{02089C13-0EAA-4B02-A3D6-913F359A8521}" type="pres">
      <dgm:prSet presAssocID="{F219D52F-B08E-4F5E-B0D6-8994968649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B3952-0732-4742-BBFE-EE791B0B9362}" type="pres">
      <dgm:prSet presAssocID="{6251AE6F-E330-4E37-A900-C2AADB8BF306}" presName="composite" presStyleCnt="0"/>
      <dgm:spPr/>
      <dgm:t>
        <a:bodyPr/>
        <a:lstStyle/>
        <a:p>
          <a:endParaRPr lang="en-US"/>
        </a:p>
      </dgm:t>
    </dgm:pt>
    <dgm:pt modelId="{FC251A16-8132-464C-ACF6-CF873843435F}" type="pres">
      <dgm:prSet presAssocID="{6251AE6F-E330-4E37-A900-C2AADB8BF306}" presName="rect1" presStyleLbl="tr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62B89-E841-400F-99C0-6970BDCB7913}" type="pres">
      <dgm:prSet presAssocID="{6251AE6F-E330-4E37-A900-C2AADB8BF306}" presName="rect2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493D566E-5E10-482D-89A7-9287F39756FF}" type="pres">
      <dgm:prSet presAssocID="{F7C922C8-3494-43D3-84EA-456FC683FC58}" presName="sibTrans" presStyleCnt="0"/>
      <dgm:spPr/>
      <dgm:t>
        <a:bodyPr/>
        <a:lstStyle/>
        <a:p>
          <a:endParaRPr lang="en-US"/>
        </a:p>
      </dgm:t>
    </dgm:pt>
    <dgm:pt modelId="{971A0FB2-16F9-4103-98D3-2791622A3EDA}" type="pres">
      <dgm:prSet presAssocID="{EF293838-4F08-48A9-8CD6-F8990400ACCF}" presName="composite" presStyleCnt="0"/>
      <dgm:spPr/>
      <dgm:t>
        <a:bodyPr/>
        <a:lstStyle/>
        <a:p>
          <a:endParaRPr lang="en-US"/>
        </a:p>
      </dgm:t>
    </dgm:pt>
    <dgm:pt modelId="{5FD710DA-869E-4A1A-B4B5-2944FDC95223}" type="pres">
      <dgm:prSet presAssocID="{EF293838-4F08-48A9-8CD6-F8990400ACCF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2E2C9-1131-4262-B2C6-42F2B479CB66}" type="pres">
      <dgm:prSet presAssocID="{EF293838-4F08-48A9-8CD6-F8990400ACCF}" presName="rect2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US"/>
        </a:p>
      </dgm:t>
    </dgm:pt>
    <dgm:pt modelId="{0A2A4BB4-6503-4491-83F9-207335D7F7AF}" type="pres">
      <dgm:prSet presAssocID="{5B625C41-07A3-4E8D-8A8A-A087F2A58925}" presName="sibTrans" presStyleCnt="0"/>
      <dgm:spPr/>
      <dgm:t>
        <a:bodyPr/>
        <a:lstStyle/>
        <a:p>
          <a:endParaRPr lang="en-US"/>
        </a:p>
      </dgm:t>
    </dgm:pt>
    <dgm:pt modelId="{A376499D-9748-4A17-BA60-C569C4C2F9E2}" type="pres">
      <dgm:prSet presAssocID="{E7748EA5-F4E1-4204-8FC2-4F44AED1E0BB}" presName="composite" presStyleCnt="0"/>
      <dgm:spPr/>
      <dgm:t>
        <a:bodyPr/>
        <a:lstStyle/>
        <a:p>
          <a:endParaRPr lang="en-US"/>
        </a:p>
      </dgm:t>
    </dgm:pt>
    <dgm:pt modelId="{07D6AF3A-3A89-4CE4-A64A-FD49833DE65F}" type="pres">
      <dgm:prSet presAssocID="{E7748EA5-F4E1-4204-8FC2-4F44AED1E0BB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C69B-8D5E-45BF-9EBB-85D4449CFC2F}" type="pres">
      <dgm:prSet presAssocID="{E7748EA5-F4E1-4204-8FC2-4F44AED1E0BB}" presName="rect2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9000" r="-59000"/>
          </a:stretch>
        </a:blipFill>
      </dgm:spPr>
      <dgm:t>
        <a:bodyPr/>
        <a:lstStyle/>
        <a:p>
          <a:endParaRPr lang="en-US"/>
        </a:p>
      </dgm:t>
    </dgm:pt>
    <dgm:pt modelId="{B8C010F7-E879-4AF1-96D3-73204A1BA60E}" type="pres">
      <dgm:prSet presAssocID="{3A6993BE-94EC-446E-B5CD-50B246B7FB7D}" presName="sibTrans" presStyleCnt="0"/>
      <dgm:spPr/>
      <dgm:t>
        <a:bodyPr/>
        <a:lstStyle/>
        <a:p>
          <a:endParaRPr lang="en-US"/>
        </a:p>
      </dgm:t>
    </dgm:pt>
    <dgm:pt modelId="{0474EE41-B3BA-45A5-834B-939A8C16FE22}" type="pres">
      <dgm:prSet presAssocID="{6384F001-0294-4113-BAC2-02E0CC1043C9}" presName="composite" presStyleCnt="0"/>
      <dgm:spPr/>
      <dgm:t>
        <a:bodyPr/>
        <a:lstStyle/>
        <a:p>
          <a:endParaRPr lang="en-US"/>
        </a:p>
      </dgm:t>
    </dgm:pt>
    <dgm:pt modelId="{A9BCC022-8323-4A57-BFC4-03EB459B1887}" type="pres">
      <dgm:prSet presAssocID="{6384F001-0294-4113-BAC2-02E0CC1043C9}" presName="rect1" presStyleLbl="tr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B9EBF-E702-48A6-B319-939F288717A4}" type="pres">
      <dgm:prSet presAssocID="{6384F001-0294-4113-BAC2-02E0CC1043C9}" presName="rect2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359CE291-E3B0-43C5-B55D-B9BB4E54AA40}" type="pres">
      <dgm:prSet presAssocID="{2965A94F-0835-45D1-9198-B15AD6A5B86B}" presName="sibTrans" presStyleCnt="0"/>
      <dgm:spPr/>
      <dgm:t>
        <a:bodyPr/>
        <a:lstStyle/>
        <a:p>
          <a:endParaRPr lang="en-US"/>
        </a:p>
      </dgm:t>
    </dgm:pt>
    <dgm:pt modelId="{4F95A368-EA7D-4981-B4AA-E59E3192804C}" type="pres">
      <dgm:prSet presAssocID="{4FD3DC4A-42F2-4B7C-840D-AB295C2AA370}" presName="composite" presStyleCnt="0"/>
      <dgm:spPr/>
      <dgm:t>
        <a:bodyPr/>
        <a:lstStyle/>
        <a:p>
          <a:endParaRPr lang="en-US"/>
        </a:p>
      </dgm:t>
    </dgm:pt>
    <dgm:pt modelId="{6D2850A1-264B-435F-AD37-BE59EEF83664}" type="pres">
      <dgm:prSet presAssocID="{4FD3DC4A-42F2-4B7C-840D-AB295C2AA370}" presName="rect1" presStyleLbl="tr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8E306-FD07-45F2-9947-339ED577A99E}" type="pres">
      <dgm:prSet presAssocID="{4FD3DC4A-42F2-4B7C-840D-AB295C2AA370}" presName="rect2" presStyleLbl="fgImgPlace1" presStyleIdx="4" presStyleCnt="7" custScaleX="1195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EE0E8654-F0F3-4573-A862-A70D491DD541}" type="pres">
      <dgm:prSet presAssocID="{CC563FAE-7BA8-405B-B8DC-D40FDCB0723E}" presName="sibTrans" presStyleCnt="0"/>
      <dgm:spPr/>
      <dgm:t>
        <a:bodyPr/>
        <a:lstStyle/>
        <a:p>
          <a:endParaRPr lang="en-US"/>
        </a:p>
      </dgm:t>
    </dgm:pt>
    <dgm:pt modelId="{A123E3DA-9034-4159-9BB7-1CF8B4C30A9B}" type="pres">
      <dgm:prSet presAssocID="{C5288A02-98FF-4698-A840-1426A38CF8CC}" presName="composite" presStyleCnt="0"/>
      <dgm:spPr/>
      <dgm:t>
        <a:bodyPr/>
        <a:lstStyle/>
        <a:p>
          <a:endParaRPr lang="en-US"/>
        </a:p>
      </dgm:t>
    </dgm:pt>
    <dgm:pt modelId="{B5253AD9-9A1A-402F-95E9-2DDB36FF998A}" type="pres">
      <dgm:prSet presAssocID="{C5288A02-98FF-4698-A840-1426A38CF8CC}" presName="rect1" presStyleLbl="tr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B6612-ED77-4D62-8126-1648A39C0516}" type="pres">
      <dgm:prSet presAssocID="{C5288A02-98FF-4698-A840-1426A38CF8CC}" presName="rect2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en-US"/>
        </a:p>
      </dgm:t>
    </dgm:pt>
    <dgm:pt modelId="{2788DB26-9BEA-4311-92B3-A2842E8FB1DE}" type="pres">
      <dgm:prSet presAssocID="{9D458C01-BBFC-46F8-87FE-CBFA2C099A7B}" presName="sibTrans" presStyleCnt="0"/>
      <dgm:spPr/>
      <dgm:t>
        <a:bodyPr/>
        <a:lstStyle/>
        <a:p>
          <a:endParaRPr lang="en-US"/>
        </a:p>
      </dgm:t>
    </dgm:pt>
    <dgm:pt modelId="{99954CC4-8C7C-4937-9E31-F90E4BB3ED3A}" type="pres">
      <dgm:prSet presAssocID="{340AE814-3DD9-4AF5-80FB-8211C717A63C}" presName="composite" presStyleCnt="0"/>
      <dgm:spPr/>
      <dgm:t>
        <a:bodyPr/>
        <a:lstStyle/>
        <a:p>
          <a:endParaRPr lang="en-US"/>
        </a:p>
      </dgm:t>
    </dgm:pt>
    <dgm:pt modelId="{08272E50-6918-497C-8594-748E2932AD8E}" type="pres">
      <dgm:prSet presAssocID="{340AE814-3DD9-4AF5-80FB-8211C717A63C}" presName="rect1" presStyleLbl="tr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567E4-6954-4D5A-A3BB-9DB9760AE084}" type="pres">
      <dgm:prSet presAssocID="{340AE814-3DD9-4AF5-80FB-8211C717A63C}" presName="rect2" presStyleLbl="fgImgPlac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5000" r="-65000"/>
          </a:stretch>
        </a:blipFill>
      </dgm:spPr>
      <dgm:t>
        <a:bodyPr/>
        <a:lstStyle/>
        <a:p>
          <a:endParaRPr lang="en-US"/>
        </a:p>
      </dgm:t>
    </dgm:pt>
  </dgm:ptLst>
  <dgm:cxnLst>
    <dgm:cxn modelId="{0ACD39AC-AC48-4BE7-8979-97DC2CF18ACA}" type="presOf" srcId="{C5288A02-98FF-4698-A840-1426A38CF8CC}" destId="{B5253AD9-9A1A-402F-95E9-2DDB36FF998A}" srcOrd="0" destOrd="0" presId="urn:microsoft.com/office/officeart/2008/layout/PictureStrips"/>
    <dgm:cxn modelId="{1E18C309-766F-45BB-8309-F30A2786C603}" srcId="{F219D52F-B08E-4F5E-B0D6-8994968649EE}" destId="{E7748EA5-F4E1-4204-8FC2-4F44AED1E0BB}" srcOrd="2" destOrd="0" parTransId="{5AB0EB5E-EB07-4F7B-ACE2-8CAFBB97EC8C}" sibTransId="{3A6993BE-94EC-446E-B5CD-50B246B7FB7D}"/>
    <dgm:cxn modelId="{4C7607F2-AB48-4DD2-BD61-BA83C291C648}" srcId="{F219D52F-B08E-4F5E-B0D6-8994968649EE}" destId="{6384F001-0294-4113-BAC2-02E0CC1043C9}" srcOrd="3" destOrd="0" parTransId="{F38416CC-C9CA-4541-AA18-CA3DC5A408AB}" sibTransId="{2965A94F-0835-45D1-9198-B15AD6A5B86B}"/>
    <dgm:cxn modelId="{8969291A-D56D-457C-B9F9-759C7B7C73A8}" type="presOf" srcId="{E7748EA5-F4E1-4204-8FC2-4F44AED1E0BB}" destId="{07D6AF3A-3A89-4CE4-A64A-FD49833DE65F}" srcOrd="0" destOrd="0" presId="urn:microsoft.com/office/officeart/2008/layout/PictureStrips"/>
    <dgm:cxn modelId="{44237217-976F-475E-AB9B-DFBD954C1A4F}" type="presOf" srcId="{340AE814-3DD9-4AF5-80FB-8211C717A63C}" destId="{08272E50-6918-497C-8594-748E2932AD8E}" srcOrd="0" destOrd="0" presId="urn:microsoft.com/office/officeart/2008/layout/PictureStrips"/>
    <dgm:cxn modelId="{14D0E79D-467A-4676-982F-94DAAD3C0B89}" type="presOf" srcId="{F219D52F-B08E-4F5E-B0D6-8994968649EE}" destId="{02089C13-0EAA-4B02-A3D6-913F359A8521}" srcOrd="0" destOrd="0" presId="urn:microsoft.com/office/officeart/2008/layout/PictureStrips"/>
    <dgm:cxn modelId="{0ABC2F8C-13D5-4AE1-9E09-5E014D7767AF}" type="presOf" srcId="{4FD3DC4A-42F2-4B7C-840D-AB295C2AA370}" destId="{6D2850A1-264B-435F-AD37-BE59EEF83664}" srcOrd="0" destOrd="0" presId="urn:microsoft.com/office/officeart/2008/layout/PictureStrips"/>
    <dgm:cxn modelId="{E04BFBC7-A858-4B9A-8F1C-35361A6BBC62}" srcId="{F219D52F-B08E-4F5E-B0D6-8994968649EE}" destId="{C5288A02-98FF-4698-A840-1426A38CF8CC}" srcOrd="5" destOrd="0" parTransId="{D460CEC2-32CD-4F16-A5A9-D16D1FE30AED}" sibTransId="{9D458C01-BBFC-46F8-87FE-CBFA2C099A7B}"/>
    <dgm:cxn modelId="{CF6B8C93-A001-4A2C-BB7E-32586B330CDD}" srcId="{F219D52F-B08E-4F5E-B0D6-8994968649EE}" destId="{6251AE6F-E330-4E37-A900-C2AADB8BF306}" srcOrd="0" destOrd="0" parTransId="{098EF8A3-BC1F-493F-A95F-6904CFE65F71}" sibTransId="{F7C922C8-3494-43D3-84EA-456FC683FC58}"/>
    <dgm:cxn modelId="{B1E6FDF5-0A62-4FD7-BBDF-D142558D29DA}" type="presOf" srcId="{6251AE6F-E330-4E37-A900-C2AADB8BF306}" destId="{FC251A16-8132-464C-ACF6-CF873843435F}" srcOrd="0" destOrd="0" presId="urn:microsoft.com/office/officeart/2008/layout/PictureStrips"/>
    <dgm:cxn modelId="{5635D671-AC9F-4FFA-A278-C2E51458A7DB}" srcId="{F219D52F-B08E-4F5E-B0D6-8994968649EE}" destId="{4FD3DC4A-42F2-4B7C-840D-AB295C2AA370}" srcOrd="4" destOrd="0" parTransId="{85AC2180-70EE-4C26-98F8-2CE57FEC8BA9}" sibTransId="{CC563FAE-7BA8-405B-B8DC-D40FDCB0723E}"/>
    <dgm:cxn modelId="{5EB1D631-F6C8-4E2E-BE8B-AFEA5F51319C}" srcId="{F219D52F-B08E-4F5E-B0D6-8994968649EE}" destId="{340AE814-3DD9-4AF5-80FB-8211C717A63C}" srcOrd="6" destOrd="0" parTransId="{15F4F203-24CB-45DE-A70F-041E55DC2B55}" sibTransId="{E05CAF88-89E4-440A-9982-C448A54E41FF}"/>
    <dgm:cxn modelId="{E9287EE4-CAD5-4F38-9B1F-7DFC3CD256B0}" srcId="{F219D52F-B08E-4F5E-B0D6-8994968649EE}" destId="{EF293838-4F08-48A9-8CD6-F8990400ACCF}" srcOrd="1" destOrd="0" parTransId="{2E0FBC82-059A-477C-80D8-BEBD02DDB24E}" sibTransId="{5B625C41-07A3-4E8D-8A8A-A087F2A58925}"/>
    <dgm:cxn modelId="{83FEE445-350A-4B0F-8502-FBB0A051F9FD}" type="presOf" srcId="{6384F001-0294-4113-BAC2-02E0CC1043C9}" destId="{A9BCC022-8323-4A57-BFC4-03EB459B1887}" srcOrd="0" destOrd="0" presId="urn:microsoft.com/office/officeart/2008/layout/PictureStrips"/>
    <dgm:cxn modelId="{CB8A04D4-747A-4411-BE35-2D2ECE5E3CD8}" type="presOf" srcId="{EF293838-4F08-48A9-8CD6-F8990400ACCF}" destId="{5FD710DA-869E-4A1A-B4B5-2944FDC95223}" srcOrd="0" destOrd="0" presId="urn:microsoft.com/office/officeart/2008/layout/PictureStrips"/>
    <dgm:cxn modelId="{469B76F6-5988-416F-A321-5FE3E9CD9F2E}" type="presParOf" srcId="{02089C13-0EAA-4B02-A3D6-913F359A8521}" destId="{FE7B3952-0732-4742-BBFE-EE791B0B9362}" srcOrd="0" destOrd="0" presId="urn:microsoft.com/office/officeart/2008/layout/PictureStrips"/>
    <dgm:cxn modelId="{8E877039-1ECC-45C9-8585-06EC5BC0B822}" type="presParOf" srcId="{FE7B3952-0732-4742-BBFE-EE791B0B9362}" destId="{FC251A16-8132-464C-ACF6-CF873843435F}" srcOrd="0" destOrd="0" presId="urn:microsoft.com/office/officeart/2008/layout/PictureStrips"/>
    <dgm:cxn modelId="{FD61EE8E-E229-41DD-818A-559E97860BD5}" type="presParOf" srcId="{FE7B3952-0732-4742-BBFE-EE791B0B9362}" destId="{56662B89-E841-400F-99C0-6970BDCB7913}" srcOrd="1" destOrd="0" presId="urn:microsoft.com/office/officeart/2008/layout/PictureStrips"/>
    <dgm:cxn modelId="{96457254-7871-43FB-BEE3-BBF61FBC1375}" type="presParOf" srcId="{02089C13-0EAA-4B02-A3D6-913F359A8521}" destId="{493D566E-5E10-482D-89A7-9287F39756FF}" srcOrd="1" destOrd="0" presId="urn:microsoft.com/office/officeart/2008/layout/PictureStrips"/>
    <dgm:cxn modelId="{AB868030-291F-4F33-9B7E-66DCAF6B8E9B}" type="presParOf" srcId="{02089C13-0EAA-4B02-A3D6-913F359A8521}" destId="{971A0FB2-16F9-4103-98D3-2791622A3EDA}" srcOrd="2" destOrd="0" presId="urn:microsoft.com/office/officeart/2008/layout/PictureStrips"/>
    <dgm:cxn modelId="{412EF816-62CB-4D24-9187-C5876DFEFF8A}" type="presParOf" srcId="{971A0FB2-16F9-4103-98D3-2791622A3EDA}" destId="{5FD710DA-869E-4A1A-B4B5-2944FDC95223}" srcOrd="0" destOrd="0" presId="urn:microsoft.com/office/officeart/2008/layout/PictureStrips"/>
    <dgm:cxn modelId="{B288C3D8-6E25-44A3-97B1-4AF1ADAFEA00}" type="presParOf" srcId="{971A0FB2-16F9-4103-98D3-2791622A3EDA}" destId="{8E42E2C9-1131-4262-B2C6-42F2B479CB66}" srcOrd="1" destOrd="0" presId="urn:microsoft.com/office/officeart/2008/layout/PictureStrips"/>
    <dgm:cxn modelId="{DD382EA0-C000-4DC3-914A-7A6E1F4D53A7}" type="presParOf" srcId="{02089C13-0EAA-4B02-A3D6-913F359A8521}" destId="{0A2A4BB4-6503-4491-83F9-207335D7F7AF}" srcOrd="3" destOrd="0" presId="urn:microsoft.com/office/officeart/2008/layout/PictureStrips"/>
    <dgm:cxn modelId="{D7D84EDC-0509-4BFE-BB0D-178ABD8A4B33}" type="presParOf" srcId="{02089C13-0EAA-4B02-A3D6-913F359A8521}" destId="{A376499D-9748-4A17-BA60-C569C4C2F9E2}" srcOrd="4" destOrd="0" presId="urn:microsoft.com/office/officeart/2008/layout/PictureStrips"/>
    <dgm:cxn modelId="{93E62334-E2CD-422B-8139-3D9E962555B1}" type="presParOf" srcId="{A376499D-9748-4A17-BA60-C569C4C2F9E2}" destId="{07D6AF3A-3A89-4CE4-A64A-FD49833DE65F}" srcOrd="0" destOrd="0" presId="urn:microsoft.com/office/officeart/2008/layout/PictureStrips"/>
    <dgm:cxn modelId="{E9DBBA8C-412D-4846-9CEE-B22D36AE9637}" type="presParOf" srcId="{A376499D-9748-4A17-BA60-C569C4C2F9E2}" destId="{6683C69B-8D5E-45BF-9EBB-85D4449CFC2F}" srcOrd="1" destOrd="0" presId="urn:microsoft.com/office/officeart/2008/layout/PictureStrips"/>
    <dgm:cxn modelId="{B83A5292-B3AB-4B11-9012-80DCFD01FF13}" type="presParOf" srcId="{02089C13-0EAA-4B02-A3D6-913F359A8521}" destId="{B8C010F7-E879-4AF1-96D3-73204A1BA60E}" srcOrd="5" destOrd="0" presId="urn:microsoft.com/office/officeart/2008/layout/PictureStrips"/>
    <dgm:cxn modelId="{0A6871B5-AF00-4088-AE0D-20E3EEB9D548}" type="presParOf" srcId="{02089C13-0EAA-4B02-A3D6-913F359A8521}" destId="{0474EE41-B3BA-45A5-834B-939A8C16FE22}" srcOrd="6" destOrd="0" presId="urn:microsoft.com/office/officeart/2008/layout/PictureStrips"/>
    <dgm:cxn modelId="{46089A03-1787-43DB-92CB-EDAAD64784CF}" type="presParOf" srcId="{0474EE41-B3BA-45A5-834B-939A8C16FE22}" destId="{A9BCC022-8323-4A57-BFC4-03EB459B1887}" srcOrd="0" destOrd="0" presId="urn:microsoft.com/office/officeart/2008/layout/PictureStrips"/>
    <dgm:cxn modelId="{8AEC8A76-47FE-4854-9508-0A2F7BDF0195}" type="presParOf" srcId="{0474EE41-B3BA-45A5-834B-939A8C16FE22}" destId="{2E0B9EBF-E702-48A6-B319-939F288717A4}" srcOrd="1" destOrd="0" presId="urn:microsoft.com/office/officeart/2008/layout/PictureStrips"/>
    <dgm:cxn modelId="{52316FBF-7D0C-4565-9514-26E6D8B2FA6A}" type="presParOf" srcId="{02089C13-0EAA-4B02-A3D6-913F359A8521}" destId="{359CE291-E3B0-43C5-B55D-B9BB4E54AA40}" srcOrd="7" destOrd="0" presId="urn:microsoft.com/office/officeart/2008/layout/PictureStrips"/>
    <dgm:cxn modelId="{BE46E2CF-C363-41D5-8AE1-9BDC953B3B34}" type="presParOf" srcId="{02089C13-0EAA-4B02-A3D6-913F359A8521}" destId="{4F95A368-EA7D-4981-B4AA-E59E3192804C}" srcOrd="8" destOrd="0" presId="urn:microsoft.com/office/officeart/2008/layout/PictureStrips"/>
    <dgm:cxn modelId="{68C6E179-1330-4B13-A7CC-C06C2DEC9B72}" type="presParOf" srcId="{4F95A368-EA7D-4981-B4AA-E59E3192804C}" destId="{6D2850A1-264B-435F-AD37-BE59EEF83664}" srcOrd="0" destOrd="0" presId="urn:microsoft.com/office/officeart/2008/layout/PictureStrips"/>
    <dgm:cxn modelId="{4F828B16-69D7-401C-AD13-456318BBA182}" type="presParOf" srcId="{4F95A368-EA7D-4981-B4AA-E59E3192804C}" destId="{0A68E306-FD07-45F2-9947-339ED577A99E}" srcOrd="1" destOrd="0" presId="urn:microsoft.com/office/officeart/2008/layout/PictureStrips"/>
    <dgm:cxn modelId="{5AE2B8F0-628B-4F2C-ADC2-EC840A5E68A5}" type="presParOf" srcId="{02089C13-0EAA-4B02-A3D6-913F359A8521}" destId="{EE0E8654-F0F3-4573-A862-A70D491DD541}" srcOrd="9" destOrd="0" presId="urn:microsoft.com/office/officeart/2008/layout/PictureStrips"/>
    <dgm:cxn modelId="{B980527F-9910-4F3D-BC38-AA99BAF42E39}" type="presParOf" srcId="{02089C13-0EAA-4B02-A3D6-913F359A8521}" destId="{A123E3DA-9034-4159-9BB7-1CF8B4C30A9B}" srcOrd="10" destOrd="0" presId="urn:microsoft.com/office/officeart/2008/layout/PictureStrips"/>
    <dgm:cxn modelId="{3F911DFF-F1B1-40F5-BC9B-A04E225E6BBF}" type="presParOf" srcId="{A123E3DA-9034-4159-9BB7-1CF8B4C30A9B}" destId="{B5253AD9-9A1A-402F-95E9-2DDB36FF998A}" srcOrd="0" destOrd="0" presId="urn:microsoft.com/office/officeart/2008/layout/PictureStrips"/>
    <dgm:cxn modelId="{F951483B-6023-4ECA-9653-0A452F85853E}" type="presParOf" srcId="{A123E3DA-9034-4159-9BB7-1CF8B4C30A9B}" destId="{BE7B6612-ED77-4D62-8126-1648A39C0516}" srcOrd="1" destOrd="0" presId="urn:microsoft.com/office/officeart/2008/layout/PictureStrips"/>
    <dgm:cxn modelId="{6DCCFF41-039A-4420-98AD-3D591E90DD69}" type="presParOf" srcId="{02089C13-0EAA-4B02-A3D6-913F359A8521}" destId="{2788DB26-9BEA-4311-92B3-A2842E8FB1DE}" srcOrd="11" destOrd="0" presId="urn:microsoft.com/office/officeart/2008/layout/PictureStrips"/>
    <dgm:cxn modelId="{A0E2CBD8-F2FF-45D2-BDCF-3913F99051A7}" type="presParOf" srcId="{02089C13-0EAA-4B02-A3D6-913F359A8521}" destId="{99954CC4-8C7C-4937-9E31-F90E4BB3ED3A}" srcOrd="12" destOrd="0" presId="urn:microsoft.com/office/officeart/2008/layout/PictureStrips"/>
    <dgm:cxn modelId="{C3E59990-9DB7-48E7-952A-E18506B37CE3}" type="presParOf" srcId="{99954CC4-8C7C-4937-9E31-F90E4BB3ED3A}" destId="{08272E50-6918-497C-8594-748E2932AD8E}" srcOrd="0" destOrd="0" presId="urn:microsoft.com/office/officeart/2008/layout/PictureStrips"/>
    <dgm:cxn modelId="{8B01979E-B37B-45D0-8C49-E4C5B3057A6C}" type="presParOf" srcId="{99954CC4-8C7C-4937-9E31-F90E4BB3ED3A}" destId="{1F5567E4-6954-4D5A-A3BB-9DB9760AE08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629813-C49C-42EE-954F-A15997F67FB5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D731D96-76A0-4829-B5C7-87727350EA8F}">
      <dgm:prSet/>
      <dgm:spPr/>
      <dgm:t>
        <a:bodyPr/>
        <a:lstStyle/>
        <a:p>
          <a:pPr rtl="0"/>
          <a:r>
            <a:rPr lang="en-US" smtClean="0"/>
            <a:t>Kemiskinan</a:t>
          </a:r>
          <a:endParaRPr lang="en-US"/>
        </a:p>
      </dgm:t>
    </dgm:pt>
    <dgm:pt modelId="{B4700CBF-B74D-4403-9DDF-95F4B117F620}" type="parTrans" cxnId="{ED735704-F0D1-4D6F-8F59-63463E2C481F}">
      <dgm:prSet/>
      <dgm:spPr/>
      <dgm:t>
        <a:bodyPr/>
        <a:lstStyle/>
        <a:p>
          <a:endParaRPr lang="en-US"/>
        </a:p>
      </dgm:t>
    </dgm:pt>
    <dgm:pt modelId="{E1A6A5E3-A789-479C-AB4E-16455F88DE63}" type="sibTrans" cxnId="{ED735704-F0D1-4D6F-8F59-63463E2C481F}">
      <dgm:prSet/>
      <dgm:spPr/>
      <dgm:t>
        <a:bodyPr/>
        <a:lstStyle/>
        <a:p>
          <a:endParaRPr lang="en-US"/>
        </a:p>
      </dgm:t>
    </dgm:pt>
    <dgm:pt modelId="{C7E62B58-D1DC-4352-94EC-822BC1ED85FF}">
      <dgm:prSet/>
      <dgm:spPr/>
      <dgm:t>
        <a:bodyPr/>
        <a:lstStyle/>
        <a:p>
          <a:pPr rtl="0"/>
          <a:r>
            <a:rPr lang="en-US" smtClean="0"/>
            <a:t>Mencari pendapatan untuk mendapatkan keperluan asas</a:t>
          </a:r>
          <a:endParaRPr lang="en-US"/>
        </a:p>
      </dgm:t>
    </dgm:pt>
    <dgm:pt modelId="{8D195BFA-BBB0-4B43-9B44-A4525C24C1E3}" type="parTrans" cxnId="{AC5CB20C-1260-4194-A952-AE81388849F5}">
      <dgm:prSet/>
      <dgm:spPr/>
      <dgm:t>
        <a:bodyPr/>
        <a:lstStyle/>
        <a:p>
          <a:endParaRPr lang="en-US"/>
        </a:p>
      </dgm:t>
    </dgm:pt>
    <dgm:pt modelId="{A9592DD2-7A72-4624-B23A-E56300683886}" type="sibTrans" cxnId="{AC5CB20C-1260-4194-A952-AE81388849F5}">
      <dgm:prSet/>
      <dgm:spPr/>
      <dgm:t>
        <a:bodyPr/>
        <a:lstStyle/>
        <a:p>
          <a:endParaRPr lang="en-US"/>
        </a:p>
      </dgm:t>
    </dgm:pt>
    <dgm:pt modelId="{5E96A064-DF23-46E2-89DE-5A81AEC44067}">
      <dgm:prSet/>
      <dgm:spPr/>
      <dgm:t>
        <a:bodyPr/>
        <a:lstStyle/>
        <a:p>
          <a:pPr rtl="0"/>
          <a:r>
            <a:rPr lang="en-US" smtClean="0"/>
            <a:t>Kesihatan</a:t>
          </a:r>
          <a:endParaRPr lang="en-US"/>
        </a:p>
      </dgm:t>
    </dgm:pt>
    <dgm:pt modelId="{DA10013B-6DA7-4AAE-9295-790960F8A523}" type="parTrans" cxnId="{3CECAA73-F09E-4060-A26A-0B837F6FB9AE}">
      <dgm:prSet/>
      <dgm:spPr/>
      <dgm:t>
        <a:bodyPr/>
        <a:lstStyle/>
        <a:p>
          <a:endParaRPr lang="en-US"/>
        </a:p>
      </dgm:t>
    </dgm:pt>
    <dgm:pt modelId="{3CC5FC6B-F40D-4B91-8F2C-6D3086E77115}" type="sibTrans" cxnId="{3CECAA73-F09E-4060-A26A-0B837F6FB9AE}">
      <dgm:prSet/>
      <dgm:spPr/>
      <dgm:t>
        <a:bodyPr/>
        <a:lstStyle/>
        <a:p>
          <a:endParaRPr lang="en-US"/>
        </a:p>
      </dgm:t>
    </dgm:pt>
    <dgm:pt modelId="{61981A36-F654-41BC-A2E4-97B03D52E1D5}">
      <dgm:prSet/>
      <dgm:spPr/>
      <dgm:t>
        <a:bodyPr/>
        <a:lstStyle/>
        <a:p>
          <a:pPr rtl="0"/>
          <a:r>
            <a:rPr lang="en-US" smtClean="0"/>
            <a:t>pengambilan makanan yang tidak teratur /tak bernutrisi </a:t>
          </a:r>
          <a:endParaRPr lang="en-US"/>
        </a:p>
      </dgm:t>
    </dgm:pt>
    <dgm:pt modelId="{F18B454C-9426-4977-A867-0F2F810B0B7F}" type="parTrans" cxnId="{EA1F85CD-36CA-445B-A917-C942F493FA12}">
      <dgm:prSet/>
      <dgm:spPr/>
      <dgm:t>
        <a:bodyPr/>
        <a:lstStyle/>
        <a:p>
          <a:endParaRPr lang="en-US"/>
        </a:p>
      </dgm:t>
    </dgm:pt>
    <dgm:pt modelId="{8534351A-16A7-4C5F-98FF-D02D45BE4CBA}" type="sibTrans" cxnId="{EA1F85CD-36CA-445B-A917-C942F493FA12}">
      <dgm:prSet/>
      <dgm:spPr/>
      <dgm:t>
        <a:bodyPr/>
        <a:lstStyle/>
        <a:p>
          <a:endParaRPr lang="en-US"/>
        </a:p>
      </dgm:t>
    </dgm:pt>
    <dgm:pt modelId="{54152784-9DBF-4419-9371-5AEF0FC80233}">
      <dgm:prSet/>
      <dgm:spPr/>
      <dgm:t>
        <a:bodyPr/>
        <a:lstStyle/>
        <a:p>
          <a:pPr rtl="0"/>
          <a:r>
            <a:rPr lang="en-US" smtClean="0"/>
            <a:t>Penderaan fizikal &amp; sekual</a:t>
          </a:r>
          <a:endParaRPr lang="en-US"/>
        </a:p>
      </dgm:t>
    </dgm:pt>
    <dgm:pt modelId="{615E8B90-1774-40D0-BE05-039FD5C26C56}" type="parTrans" cxnId="{54281E35-1CD1-4072-B1EC-61B06229BE01}">
      <dgm:prSet/>
      <dgm:spPr/>
      <dgm:t>
        <a:bodyPr/>
        <a:lstStyle/>
        <a:p>
          <a:endParaRPr lang="en-US"/>
        </a:p>
      </dgm:t>
    </dgm:pt>
    <dgm:pt modelId="{F2D73E9F-A7D5-4066-B32D-B1A5D101AA25}" type="sibTrans" cxnId="{54281E35-1CD1-4072-B1EC-61B06229BE01}">
      <dgm:prSet/>
      <dgm:spPr/>
      <dgm:t>
        <a:bodyPr/>
        <a:lstStyle/>
        <a:p>
          <a:endParaRPr lang="en-US"/>
        </a:p>
      </dgm:t>
    </dgm:pt>
    <dgm:pt modelId="{0B0F85B2-0389-449F-945B-C77F5C8DB637}">
      <dgm:prSet/>
      <dgm:spPr/>
      <dgm:t>
        <a:bodyPr/>
        <a:lstStyle/>
        <a:p>
          <a:pPr rtl="0"/>
          <a:r>
            <a:rPr lang="en-US" smtClean="0"/>
            <a:t>Pendidikan</a:t>
          </a:r>
          <a:endParaRPr lang="en-US"/>
        </a:p>
      </dgm:t>
    </dgm:pt>
    <dgm:pt modelId="{8E8A3095-43CF-40B1-B10D-B1E5924C6D09}" type="parTrans" cxnId="{92851F85-7466-4A22-86CA-3D74D8941F08}">
      <dgm:prSet/>
      <dgm:spPr/>
      <dgm:t>
        <a:bodyPr/>
        <a:lstStyle/>
        <a:p>
          <a:endParaRPr lang="en-US"/>
        </a:p>
      </dgm:t>
    </dgm:pt>
    <dgm:pt modelId="{AA1FFE73-9FD2-4338-90EE-06EA92E77DA9}" type="sibTrans" cxnId="{92851F85-7466-4A22-86CA-3D74D8941F08}">
      <dgm:prSet/>
      <dgm:spPr/>
      <dgm:t>
        <a:bodyPr/>
        <a:lstStyle/>
        <a:p>
          <a:endParaRPr lang="en-US"/>
        </a:p>
      </dgm:t>
    </dgm:pt>
    <dgm:pt modelId="{F1E80DC8-067A-47C5-8E93-BC22CE888D52}">
      <dgm:prSet/>
      <dgm:spPr/>
      <dgm:t>
        <a:bodyPr/>
        <a:lstStyle/>
        <a:p>
          <a:pPr rtl="0"/>
          <a:r>
            <a:rPr lang="en-US" smtClean="0"/>
            <a:t>Taraf hidup yang rendah – kemiskinan</a:t>
          </a:r>
          <a:endParaRPr lang="en-US"/>
        </a:p>
      </dgm:t>
    </dgm:pt>
    <dgm:pt modelId="{989BD474-D649-4BBA-BC00-7386104600AA}" type="parTrans" cxnId="{007E3C84-2543-41AC-9D33-953E126B80E3}">
      <dgm:prSet/>
      <dgm:spPr/>
      <dgm:t>
        <a:bodyPr/>
        <a:lstStyle/>
        <a:p>
          <a:endParaRPr lang="en-US"/>
        </a:p>
      </dgm:t>
    </dgm:pt>
    <dgm:pt modelId="{46DA4106-662E-4125-8353-473877FF1709}" type="sibTrans" cxnId="{007E3C84-2543-41AC-9D33-953E126B80E3}">
      <dgm:prSet/>
      <dgm:spPr/>
      <dgm:t>
        <a:bodyPr/>
        <a:lstStyle/>
        <a:p>
          <a:endParaRPr lang="en-US"/>
        </a:p>
      </dgm:t>
    </dgm:pt>
    <dgm:pt modelId="{E2D7CDC9-276A-4766-B2C4-169BAF6B2B12}">
      <dgm:prSet/>
      <dgm:spPr/>
      <dgm:t>
        <a:bodyPr/>
        <a:lstStyle/>
        <a:p>
          <a:pPr rtl="0"/>
          <a:r>
            <a:rPr lang="en-US" smtClean="0"/>
            <a:t>Tidak mempunyai sijil lahir</a:t>
          </a:r>
          <a:endParaRPr lang="en-US"/>
        </a:p>
      </dgm:t>
    </dgm:pt>
    <dgm:pt modelId="{D083ECD9-2B1C-4286-9C10-37596C9F645A}" type="parTrans" cxnId="{13536789-57EC-4AA8-A574-4F88BC6C8807}">
      <dgm:prSet/>
      <dgm:spPr/>
      <dgm:t>
        <a:bodyPr/>
        <a:lstStyle/>
        <a:p>
          <a:endParaRPr lang="en-US"/>
        </a:p>
      </dgm:t>
    </dgm:pt>
    <dgm:pt modelId="{C0B3FCF9-C231-4689-8632-2349754A46DE}" type="sibTrans" cxnId="{13536789-57EC-4AA8-A574-4F88BC6C8807}">
      <dgm:prSet/>
      <dgm:spPr/>
      <dgm:t>
        <a:bodyPr/>
        <a:lstStyle/>
        <a:p>
          <a:endParaRPr lang="en-US"/>
        </a:p>
      </dgm:t>
    </dgm:pt>
    <dgm:pt modelId="{8DD2EA4D-69D4-4546-B224-0D98B33FF835}">
      <dgm:prSet/>
      <dgm:spPr/>
      <dgm:t>
        <a:bodyPr/>
        <a:lstStyle/>
        <a:p>
          <a:pPr rtl="0"/>
          <a:r>
            <a:rPr lang="en-US" smtClean="0"/>
            <a:t>Emosi – sosial</a:t>
          </a:r>
          <a:endParaRPr lang="en-US"/>
        </a:p>
      </dgm:t>
    </dgm:pt>
    <dgm:pt modelId="{229315FE-6970-4E60-8375-10AC16052131}" type="parTrans" cxnId="{F0B95E85-8A78-4C1D-B4AC-E7704B8AD07F}">
      <dgm:prSet/>
      <dgm:spPr/>
      <dgm:t>
        <a:bodyPr/>
        <a:lstStyle/>
        <a:p>
          <a:endParaRPr lang="en-US"/>
        </a:p>
      </dgm:t>
    </dgm:pt>
    <dgm:pt modelId="{9E969282-AE88-46F9-A16A-24CD1A5D4780}" type="sibTrans" cxnId="{F0B95E85-8A78-4C1D-B4AC-E7704B8AD07F}">
      <dgm:prSet/>
      <dgm:spPr/>
      <dgm:t>
        <a:bodyPr/>
        <a:lstStyle/>
        <a:p>
          <a:endParaRPr lang="en-US"/>
        </a:p>
      </dgm:t>
    </dgm:pt>
    <dgm:pt modelId="{6F29619C-22BA-4C51-BED6-8FFBB58E0EB0}">
      <dgm:prSet/>
      <dgm:spPr/>
      <dgm:t>
        <a:bodyPr/>
        <a:lstStyle/>
        <a:p>
          <a:pPr rtl="0"/>
          <a:r>
            <a:rPr lang="en-US" smtClean="0"/>
            <a:t>Keadaan pesekitaran (ibubapa/rumah)</a:t>
          </a:r>
          <a:endParaRPr lang="en-US"/>
        </a:p>
      </dgm:t>
    </dgm:pt>
    <dgm:pt modelId="{A6069656-8B99-4A54-A820-442833504BDD}" type="parTrans" cxnId="{33BA092B-B96D-4A4E-82A6-835CC59DBE43}">
      <dgm:prSet/>
      <dgm:spPr/>
      <dgm:t>
        <a:bodyPr/>
        <a:lstStyle/>
        <a:p>
          <a:endParaRPr lang="en-US"/>
        </a:p>
      </dgm:t>
    </dgm:pt>
    <dgm:pt modelId="{2465F557-3E1C-4067-9FC8-CE97BA19D49E}" type="sibTrans" cxnId="{33BA092B-B96D-4A4E-82A6-835CC59DBE43}">
      <dgm:prSet/>
      <dgm:spPr/>
      <dgm:t>
        <a:bodyPr/>
        <a:lstStyle/>
        <a:p>
          <a:endParaRPr lang="en-US"/>
        </a:p>
      </dgm:t>
    </dgm:pt>
    <dgm:pt modelId="{98872DED-E6C2-415C-9461-B33710F96D22}">
      <dgm:prSet/>
      <dgm:spPr/>
      <dgm:t>
        <a:bodyPr/>
        <a:lstStyle/>
        <a:p>
          <a:pPr rtl="0"/>
          <a:r>
            <a:rPr lang="en-US" smtClean="0"/>
            <a:t>Bertindak ganas, terjebak dalam kegiatan tidak bermoral (penagih/pelacur)</a:t>
          </a:r>
          <a:endParaRPr lang="en-US"/>
        </a:p>
      </dgm:t>
    </dgm:pt>
    <dgm:pt modelId="{03319340-848E-4687-9B93-A248E8E5B4DF}" type="parTrans" cxnId="{43286E3B-7DB1-4DFC-99EB-68AD912FB8C8}">
      <dgm:prSet/>
      <dgm:spPr/>
      <dgm:t>
        <a:bodyPr/>
        <a:lstStyle/>
        <a:p>
          <a:endParaRPr lang="en-US"/>
        </a:p>
      </dgm:t>
    </dgm:pt>
    <dgm:pt modelId="{B8444E03-BC56-471F-AF94-594545977D69}" type="sibTrans" cxnId="{43286E3B-7DB1-4DFC-99EB-68AD912FB8C8}">
      <dgm:prSet/>
      <dgm:spPr/>
      <dgm:t>
        <a:bodyPr/>
        <a:lstStyle/>
        <a:p>
          <a:endParaRPr lang="en-US"/>
        </a:p>
      </dgm:t>
    </dgm:pt>
    <dgm:pt modelId="{40ADA1EF-AE04-4021-A8E2-F111387156F9}">
      <dgm:prSet/>
      <dgm:spPr/>
      <dgm:t>
        <a:bodyPr/>
        <a:lstStyle/>
        <a:p>
          <a:pPr rtl="0"/>
          <a:r>
            <a:rPr lang="en-US" smtClean="0"/>
            <a:t>Pandangan Masyarakat</a:t>
          </a:r>
          <a:endParaRPr lang="en-US"/>
        </a:p>
      </dgm:t>
    </dgm:pt>
    <dgm:pt modelId="{E5727062-E43D-4B20-ADD3-44AE1A92ED91}" type="parTrans" cxnId="{8F00E716-31E9-4D2F-832B-7CFD1B648389}">
      <dgm:prSet/>
      <dgm:spPr/>
      <dgm:t>
        <a:bodyPr/>
        <a:lstStyle/>
        <a:p>
          <a:endParaRPr lang="en-US"/>
        </a:p>
      </dgm:t>
    </dgm:pt>
    <dgm:pt modelId="{C1EF5EF3-56AD-4AFA-84CA-B43B5C4BCB19}" type="sibTrans" cxnId="{8F00E716-31E9-4D2F-832B-7CFD1B648389}">
      <dgm:prSet/>
      <dgm:spPr/>
      <dgm:t>
        <a:bodyPr/>
        <a:lstStyle/>
        <a:p>
          <a:endParaRPr lang="en-US"/>
        </a:p>
      </dgm:t>
    </dgm:pt>
    <dgm:pt modelId="{057E181E-DDD9-42E7-8FE1-2D7D90BF90D6}" type="pres">
      <dgm:prSet presAssocID="{DF629813-C49C-42EE-954F-A15997F67F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1C6FDA-5976-4602-8D6A-B0100BAB1A2A}" type="pres">
      <dgm:prSet presAssocID="{DD731D96-76A0-4829-B5C7-87727350EA8F}" presName="composite" presStyleCnt="0"/>
      <dgm:spPr/>
    </dgm:pt>
    <dgm:pt modelId="{582F430A-BB06-44AB-AF15-B51D80B9DC96}" type="pres">
      <dgm:prSet presAssocID="{DD731D96-76A0-4829-B5C7-87727350EA8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CB4A3-E83B-4FA6-8441-4207AA0FE65F}" type="pres">
      <dgm:prSet presAssocID="{DD731D96-76A0-4829-B5C7-87727350EA8F}" presName="descendantText" presStyleLbl="alignAcc1" presStyleIdx="0" presStyleCnt="4" custLinFactY="-79379" custLinFactNeighborX="48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A5BB3-FB12-4890-9115-3EFB13123DAC}" type="pres">
      <dgm:prSet presAssocID="{E1A6A5E3-A789-479C-AB4E-16455F88DE63}" presName="sp" presStyleCnt="0"/>
      <dgm:spPr/>
    </dgm:pt>
    <dgm:pt modelId="{A9E101CE-6CD8-4208-8A58-8F9826761B87}" type="pres">
      <dgm:prSet presAssocID="{5E96A064-DF23-46E2-89DE-5A81AEC44067}" presName="composite" presStyleCnt="0"/>
      <dgm:spPr/>
    </dgm:pt>
    <dgm:pt modelId="{B82045FA-3AFA-4355-B8A4-67D3C5B7222A}" type="pres">
      <dgm:prSet presAssocID="{5E96A064-DF23-46E2-89DE-5A81AEC4406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BEC6D-A6BC-4891-A629-DD0F6557DECA}" type="pres">
      <dgm:prSet presAssocID="{5E96A064-DF23-46E2-89DE-5A81AEC4406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8CD54-29F7-45F4-AE19-9B30B699A7B4}" type="pres">
      <dgm:prSet presAssocID="{3CC5FC6B-F40D-4B91-8F2C-6D3086E77115}" presName="sp" presStyleCnt="0"/>
      <dgm:spPr/>
    </dgm:pt>
    <dgm:pt modelId="{234EA3A7-FE29-4622-8B20-77A51A4D2532}" type="pres">
      <dgm:prSet presAssocID="{0B0F85B2-0389-449F-945B-C77F5C8DB637}" presName="composite" presStyleCnt="0"/>
      <dgm:spPr/>
    </dgm:pt>
    <dgm:pt modelId="{D31E27A5-54E2-4280-A4A0-1D4FCDA5B8B3}" type="pres">
      <dgm:prSet presAssocID="{0B0F85B2-0389-449F-945B-C77F5C8DB63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F9176-2F9B-41FE-BFEA-8FCEBE12A31D}" type="pres">
      <dgm:prSet presAssocID="{0B0F85B2-0389-449F-945B-C77F5C8DB63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35980-30D9-433A-B593-3AE26DE1B1F4}" type="pres">
      <dgm:prSet presAssocID="{AA1FFE73-9FD2-4338-90EE-06EA92E77DA9}" presName="sp" presStyleCnt="0"/>
      <dgm:spPr/>
    </dgm:pt>
    <dgm:pt modelId="{A73D1771-D7FF-426B-A9BA-D121D2984395}" type="pres">
      <dgm:prSet presAssocID="{8DD2EA4D-69D4-4546-B224-0D98B33FF835}" presName="composite" presStyleCnt="0"/>
      <dgm:spPr/>
    </dgm:pt>
    <dgm:pt modelId="{2C7FEA64-E2CC-4C44-A643-53E23603AE82}" type="pres">
      <dgm:prSet presAssocID="{8DD2EA4D-69D4-4546-B224-0D98B33FF83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51B25-F3D9-49C8-AC68-F5C28BDC0EA9}" type="pres">
      <dgm:prSet presAssocID="{8DD2EA4D-69D4-4546-B224-0D98B33FF83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95E85-8A78-4C1D-B4AC-E7704B8AD07F}" srcId="{DF629813-C49C-42EE-954F-A15997F67FB5}" destId="{8DD2EA4D-69D4-4546-B224-0D98B33FF835}" srcOrd="3" destOrd="0" parTransId="{229315FE-6970-4E60-8375-10AC16052131}" sibTransId="{9E969282-AE88-46F9-A16A-24CD1A5D4780}"/>
    <dgm:cxn modelId="{2E7B4254-0FEB-4D42-97EB-785952742099}" type="presOf" srcId="{DD731D96-76A0-4829-B5C7-87727350EA8F}" destId="{582F430A-BB06-44AB-AF15-B51D80B9DC96}" srcOrd="0" destOrd="0" presId="urn:microsoft.com/office/officeart/2005/8/layout/chevron2"/>
    <dgm:cxn modelId="{C7F50A3C-41EB-4949-B762-2B56402FA5A9}" type="presOf" srcId="{DF629813-C49C-42EE-954F-A15997F67FB5}" destId="{057E181E-DDD9-42E7-8FE1-2D7D90BF90D6}" srcOrd="0" destOrd="0" presId="urn:microsoft.com/office/officeart/2005/8/layout/chevron2"/>
    <dgm:cxn modelId="{92851F85-7466-4A22-86CA-3D74D8941F08}" srcId="{DF629813-C49C-42EE-954F-A15997F67FB5}" destId="{0B0F85B2-0389-449F-945B-C77F5C8DB637}" srcOrd="2" destOrd="0" parTransId="{8E8A3095-43CF-40B1-B10D-B1E5924C6D09}" sibTransId="{AA1FFE73-9FD2-4338-90EE-06EA92E77DA9}"/>
    <dgm:cxn modelId="{007E3C84-2543-41AC-9D33-953E126B80E3}" srcId="{0B0F85B2-0389-449F-945B-C77F5C8DB637}" destId="{F1E80DC8-067A-47C5-8E93-BC22CE888D52}" srcOrd="0" destOrd="0" parTransId="{989BD474-D649-4BBA-BC00-7386104600AA}" sibTransId="{46DA4106-662E-4125-8353-473877FF1709}"/>
    <dgm:cxn modelId="{DD4F668A-7028-49E9-964F-7BC163CD66C5}" type="presOf" srcId="{0B0F85B2-0389-449F-945B-C77F5C8DB637}" destId="{D31E27A5-54E2-4280-A4A0-1D4FCDA5B8B3}" srcOrd="0" destOrd="0" presId="urn:microsoft.com/office/officeart/2005/8/layout/chevron2"/>
    <dgm:cxn modelId="{AC5CB20C-1260-4194-A952-AE81388849F5}" srcId="{DD731D96-76A0-4829-B5C7-87727350EA8F}" destId="{C7E62B58-D1DC-4352-94EC-822BC1ED85FF}" srcOrd="0" destOrd="0" parTransId="{8D195BFA-BBB0-4B43-9B44-A4525C24C1E3}" sibTransId="{A9592DD2-7A72-4624-B23A-E56300683886}"/>
    <dgm:cxn modelId="{7FE8DDCB-1ED0-43A0-8CDB-76069E8219F9}" type="presOf" srcId="{40ADA1EF-AE04-4021-A8E2-F111387156F9}" destId="{D8651B25-F3D9-49C8-AC68-F5C28BDC0EA9}" srcOrd="0" destOrd="2" presId="urn:microsoft.com/office/officeart/2005/8/layout/chevron2"/>
    <dgm:cxn modelId="{ED735704-F0D1-4D6F-8F59-63463E2C481F}" srcId="{DF629813-C49C-42EE-954F-A15997F67FB5}" destId="{DD731D96-76A0-4829-B5C7-87727350EA8F}" srcOrd="0" destOrd="0" parTransId="{B4700CBF-B74D-4403-9DDF-95F4B117F620}" sibTransId="{E1A6A5E3-A789-479C-AB4E-16455F88DE63}"/>
    <dgm:cxn modelId="{3CECAA73-F09E-4060-A26A-0B837F6FB9AE}" srcId="{DF629813-C49C-42EE-954F-A15997F67FB5}" destId="{5E96A064-DF23-46E2-89DE-5A81AEC44067}" srcOrd="1" destOrd="0" parTransId="{DA10013B-6DA7-4AAE-9295-790960F8A523}" sibTransId="{3CC5FC6B-F40D-4B91-8F2C-6D3086E77115}"/>
    <dgm:cxn modelId="{13536789-57EC-4AA8-A574-4F88BC6C8807}" srcId="{0B0F85B2-0389-449F-945B-C77F5C8DB637}" destId="{E2D7CDC9-276A-4766-B2C4-169BAF6B2B12}" srcOrd="1" destOrd="0" parTransId="{D083ECD9-2B1C-4286-9C10-37596C9F645A}" sibTransId="{C0B3FCF9-C231-4689-8632-2349754A46DE}"/>
    <dgm:cxn modelId="{EA1F85CD-36CA-445B-A917-C942F493FA12}" srcId="{5E96A064-DF23-46E2-89DE-5A81AEC44067}" destId="{61981A36-F654-41BC-A2E4-97B03D52E1D5}" srcOrd="0" destOrd="0" parTransId="{F18B454C-9426-4977-A867-0F2F810B0B7F}" sibTransId="{8534351A-16A7-4C5F-98FF-D02D45BE4CBA}"/>
    <dgm:cxn modelId="{E7AD42FD-0980-4B40-B1EF-FA0B9333F72A}" type="presOf" srcId="{C7E62B58-D1DC-4352-94EC-822BC1ED85FF}" destId="{6C9CB4A3-E83B-4FA6-8441-4207AA0FE65F}" srcOrd="0" destOrd="0" presId="urn:microsoft.com/office/officeart/2005/8/layout/chevron2"/>
    <dgm:cxn modelId="{22A7AF30-0BBE-410F-A34A-658024587ACC}" type="presOf" srcId="{6F29619C-22BA-4C51-BED6-8FFBB58E0EB0}" destId="{D8651B25-F3D9-49C8-AC68-F5C28BDC0EA9}" srcOrd="0" destOrd="0" presId="urn:microsoft.com/office/officeart/2005/8/layout/chevron2"/>
    <dgm:cxn modelId="{60348C52-5C24-4AA7-B7DE-D88B07EC8070}" type="presOf" srcId="{5E96A064-DF23-46E2-89DE-5A81AEC44067}" destId="{B82045FA-3AFA-4355-B8A4-67D3C5B7222A}" srcOrd="0" destOrd="0" presId="urn:microsoft.com/office/officeart/2005/8/layout/chevron2"/>
    <dgm:cxn modelId="{9A223F2E-0095-4B24-A348-693A1A2EF06A}" type="presOf" srcId="{F1E80DC8-067A-47C5-8E93-BC22CE888D52}" destId="{A59F9176-2F9B-41FE-BFEA-8FCEBE12A31D}" srcOrd="0" destOrd="0" presId="urn:microsoft.com/office/officeart/2005/8/layout/chevron2"/>
    <dgm:cxn modelId="{BE8056D7-C216-4D24-8DF9-CC7A7ADFB274}" type="presOf" srcId="{61981A36-F654-41BC-A2E4-97B03D52E1D5}" destId="{AECBEC6D-A6BC-4891-A629-DD0F6557DECA}" srcOrd="0" destOrd="0" presId="urn:microsoft.com/office/officeart/2005/8/layout/chevron2"/>
    <dgm:cxn modelId="{6FE09662-0C1B-43F3-80A4-2D2F9A765E91}" type="presOf" srcId="{E2D7CDC9-276A-4766-B2C4-169BAF6B2B12}" destId="{A59F9176-2F9B-41FE-BFEA-8FCEBE12A31D}" srcOrd="0" destOrd="1" presId="urn:microsoft.com/office/officeart/2005/8/layout/chevron2"/>
    <dgm:cxn modelId="{5E0C585C-0D00-413E-BDD9-120FED80D5A9}" type="presOf" srcId="{54152784-9DBF-4419-9371-5AEF0FC80233}" destId="{AECBEC6D-A6BC-4891-A629-DD0F6557DECA}" srcOrd="0" destOrd="1" presId="urn:microsoft.com/office/officeart/2005/8/layout/chevron2"/>
    <dgm:cxn modelId="{8F00E716-31E9-4D2F-832B-7CFD1B648389}" srcId="{8DD2EA4D-69D4-4546-B224-0D98B33FF835}" destId="{40ADA1EF-AE04-4021-A8E2-F111387156F9}" srcOrd="2" destOrd="0" parTransId="{E5727062-E43D-4B20-ADD3-44AE1A92ED91}" sibTransId="{C1EF5EF3-56AD-4AFA-84CA-B43B5C4BCB19}"/>
    <dgm:cxn modelId="{6D2AFF69-E106-448E-A8FD-73B78624E35F}" type="presOf" srcId="{8DD2EA4D-69D4-4546-B224-0D98B33FF835}" destId="{2C7FEA64-E2CC-4C44-A643-53E23603AE82}" srcOrd="0" destOrd="0" presId="urn:microsoft.com/office/officeart/2005/8/layout/chevron2"/>
    <dgm:cxn modelId="{C721B8C4-F87D-4CB1-8E7F-1563E897C576}" type="presOf" srcId="{98872DED-E6C2-415C-9461-B33710F96D22}" destId="{D8651B25-F3D9-49C8-AC68-F5C28BDC0EA9}" srcOrd="0" destOrd="1" presId="urn:microsoft.com/office/officeart/2005/8/layout/chevron2"/>
    <dgm:cxn modelId="{33BA092B-B96D-4A4E-82A6-835CC59DBE43}" srcId="{8DD2EA4D-69D4-4546-B224-0D98B33FF835}" destId="{6F29619C-22BA-4C51-BED6-8FFBB58E0EB0}" srcOrd="0" destOrd="0" parTransId="{A6069656-8B99-4A54-A820-442833504BDD}" sibTransId="{2465F557-3E1C-4067-9FC8-CE97BA19D49E}"/>
    <dgm:cxn modelId="{54281E35-1CD1-4072-B1EC-61B06229BE01}" srcId="{5E96A064-DF23-46E2-89DE-5A81AEC44067}" destId="{54152784-9DBF-4419-9371-5AEF0FC80233}" srcOrd="1" destOrd="0" parTransId="{615E8B90-1774-40D0-BE05-039FD5C26C56}" sibTransId="{F2D73E9F-A7D5-4066-B32D-B1A5D101AA25}"/>
    <dgm:cxn modelId="{43286E3B-7DB1-4DFC-99EB-68AD912FB8C8}" srcId="{8DD2EA4D-69D4-4546-B224-0D98B33FF835}" destId="{98872DED-E6C2-415C-9461-B33710F96D22}" srcOrd="1" destOrd="0" parTransId="{03319340-848E-4687-9B93-A248E8E5B4DF}" sibTransId="{B8444E03-BC56-471F-AF94-594545977D69}"/>
    <dgm:cxn modelId="{E1FA1C58-EABF-445A-9C7C-7757A2B75BDA}" type="presParOf" srcId="{057E181E-DDD9-42E7-8FE1-2D7D90BF90D6}" destId="{F51C6FDA-5976-4602-8D6A-B0100BAB1A2A}" srcOrd="0" destOrd="0" presId="urn:microsoft.com/office/officeart/2005/8/layout/chevron2"/>
    <dgm:cxn modelId="{9B54C5C8-64E8-4359-B0D7-8C4FC7844047}" type="presParOf" srcId="{F51C6FDA-5976-4602-8D6A-B0100BAB1A2A}" destId="{582F430A-BB06-44AB-AF15-B51D80B9DC96}" srcOrd="0" destOrd="0" presId="urn:microsoft.com/office/officeart/2005/8/layout/chevron2"/>
    <dgm:cxn modelId="{338449D8-56F4-47A0-ACF1-261841EB2ACC}" type="presParOf" srcId="{F51C6FDA-5976-4602-8D6A-B0100BAB1A2A}" destId="{6C9CB4A3-E83B-4FA6-8441-4207AA0FE65F}" srcOrd="1" destOrd="0" presId="urn:microsoft.com/office/officeart/2005/8/layout/chevron2"/>
    <dgm:cxn modelId="{B2178D92-586C-4035-A72B-11431E0C73D5}" type="presParOf" srcId="{057E181E-DDD9-42E7-8FE1-2D7D90BF90D6}" destId="{4D4A5BB3-FB12-4890-9115-3EFB13123DAC}" srcOrd="1" destOrd="0" presId="urn:microsoft.com/office/officeart/2005/8/layout/chevron2"/>
    <dgm:cxn modelId="{D6BA47D8-5046-45D5-B52F-AD5B1AF0058E}" type="presParOf" srcId="{057E181E-DDD9-42E7-8FE1-2D7D90BF90D6}" destId="{A9E101CE-6CD8-4208-8A58-8F9826761B87}" srcOrd="2" destOrd="0" presId="urn:microsoft.com/office/officeart/2005/8/layout/chevron2"/>
    <dgm:cxn modelId="{52C0BC8A-4914-4803-BAEE-FC38B9E533DD}" type="presParOf" srcId="{A9E101CE-6CD8-4208-8A58-8F9826761B87}" destId="{B82045FA-3AFA-4355-B8A4-67D3C5B7222A}" srcOrd="0" destOrd="0" presId="urn:microsoft.com/office/officeart/2005/8/layout/chevron2"/>
    <dgm:cxn modelId="{66EB0F56-63B4-4352-BC68-4B2547DC55EE}" type="presParOf" srcId="{A9E101CE-6CD8-4208-8A58-8F9826761B87}" destId="{AECBEC6D-A6BC-4891-A629-DD0F6557DECA}" srcOrd="1" destOrd="0" presId="urn:microsoft.com/office/officeart/2005/8/layout/chevron2"/>
    <dgm:cxn modelId="{559C66F6-BF0E-446D-8562-CCD728C869EE}" type="presParOf" srcId="{057E181E-DDD9-42E7-8FE1-2D7D90BF90D6}" destId="{0748CD54-29F7-45F4-AE19-9B30B699A7B4}" srcOrd="3" destOrd="0" presId="urn:microsoft.com/office/officeart/2005/8/layout/chevron2"/>
    <dgm:cxn modelId="{5E445B93-154E-4023-933F-659BCA7DCAA1}" type="presParOf" srcId="{057E181E-DDD9-42E7-8FE1-2D7D90BF90D6}" destId="{234EA3A7-FE29-4622-8B20-77A51A4D2532}" srcOrd="4" destOrd="0" presId="urn:microsoft.com/office/officeart/2005/8/layout/chevron2"/>
    <dgm:cxn modelId="{D139C0B8-401E-44F5-9B44-9B98AD8A4592}" type="presParOf" srcId="{234EA3A7-FE29-4622-8B20-77A51A4D2532}" destId="{D31E27A5-54E2-4280-A4A0-1D4FCDA5B8B3}" srcOrd="0" destOrd="0" presId="urn:microsoft.com/office/officeart/2005/8/layout/chevron2"/>
    <dgm:cxn modelId="{3F4677E6-905E-44BD-A11B-61CD84DB409C}" type="presParOf" srcId="{234EA3A7-FE29-4622-8B20-77A51A4D2532}" destId="{A59F9176-2F9B-41FE-BFEA-8FCEBE12A31D}" srcOrd="1" destOrd="0" presId="urn:microsoft.com/office/officeart/2005/8/layout/chevron2"/>
    <dgm:cxn modelId="{CFC9AD95-736E-404B-B7A7-8ED45F09C054}" type="presParOf" srcId="{057E181E-DDD9-42E7-8FE1-2D7D90BF90D6}" destId="{25A35980-30D9-433A-B593-3AE26DE1B1F4}" srcOrd="5" destOrd="0" presId="urn:microsoft.com/office/officeart/2005/8/layout/chevron2"/>
    <dgm:cxn modelId="{BBF53BE8-4732-48DD-B594-D0AFA5D8C540}" type="presParOf" srcId="{057E181E-DDD9-42E7-8FE1-2D7D90BF90D6}" destId="{A73D1771-D7FF-426B-A9BA-D121D2984395}" srcOrd="6" destOrd="0" presId="urn:microsoft.com/office/officeart/2005/8/layout/chevron2"/>
    <dgm:cxn modelId="{77D117FD-DD89-4019-9139-6539C071FE26}" type="presParOf" srcId="{A73D1771-D7FF-426B-A9BA-D121D2984395}" destId="{2C7FEA64-E2CC-4C44-A643-53E23603AE82}" srcOrd="0" destOrd="0" presId="urn:microsoft.com/office/officeart/2005/8/layout/chevron2"/>
    <dgm:cxn modelId="{157751B3-F6FD-4189-A211-FA9A47EC42DA}" type="presParOf" srcId="{A73D1771-D7FF-426B-A9BA-D121D2984395}" destId="{D8651B25-F3D9-49C8-AC68-F5C28BDC0E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E0F9EB-DCBA-49E6-987B-B40A29EEDAD7}" type="doc">
      <dgm:prSet loTypeId="urn:microsoft.com/office/officeart/2005/8/layout/process5" loCatId="process" qsTypeId="urn:microsoft.com/office/officeart/2005/8/quickstyle/3d2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A32CCE7-D63A-4118-A1A4-D8C131CF45FF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Kelangsungan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hidup</a:t>
          </a:r>
          <a:endParaRPr lang="en-US" dirty="0">
            <a:solidFill>
              <a:srgbClr val="FF0000"/>
            </a:solidFill>
          </a:endParaRPr>
        </a:p>
      </dgm:t>
    </dgm:pt>
    <dgm:pt modelId="{183663A1-14BD-4459-B976-C285032C3B46}" type="parTrans" cxnId="{A3EF5DE4-F3B0-4876-AB94-3B37B0759D6A}">
      <dgm:prSet/>
      <dgm:spPr/>
      <dgm:t>
        <a:bodyPr/>
        <a:lstStyle/>
        <a:p>
          <a:endParaRPr lang="en-US"/>
        </a:p>
      </dgm:t>
    </dgm:pt>
    <dgm:pt modelId="{4D5215A6-AD84-485A-81A0-59F562E019F5}" type="sibTrans" cxnId="{A3EF5DE4-F3B0-4876-AB94-3B37B0759D6A}">
      <dgm:prSet/>
      <dgm:spPr/>
      <dgm:t>
        <a:bodyPr/>
        <a:lstStyle/>
        <a:p>
          <a:endParaRPr lang="en-US"/>
        </a:p>
      </dgm:t>
    </dgm:pt>
    <dgm:pt modelId="{C585D7C4-1AC6-48CC-9EBB-A4F7DF3900F1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Perlindungan</a:t>
          </a:r>
          <a:endParaRPr lang="en-US" dirty="0">
            <a:solidFill>
              <a:srgbClr val="FF0000"/>
            </a:solidFill>
          </a:endParaRPr>
        </a:p>
      </dgm:t>
    </dgm:pt>
    <dgm:pt modelId="{5420C992-F2E0-4975-8185-369876A15AF1}" type="parTrans" cxnId="{E64B615D-0F71-4CAE-B932-D6EB64D636E6}">
      <dgm:prSet/>
      <dgm:spPr/>
      <dgm:t>
        <a:bodyPr/>
        <a:lstStyle/>
        <a:p>
          <a:endParaRPr lang="en-US"/>
        </a:p>
      </dgm:t>
    </dgm:pt>
    <dgm:pt modelId="{3DB1B899-0F8C-4749-9D8A-731F9532234C}" type="sibTrans" cxnId="{E64B615D-0F71-4CAE-B932-D6EB64D636E6}">
      <dgm:prSet/>
      <dgm:spPr/>
      <dgm:t>
        <a:bodyPr/>
        <a:lstStyle/>
        <a:p>
          <a:endParaRPr lang="en-US"/>
        </a:p>
      </dgm:t>
    </dgm:pt>
    <dgm:pt modelId="{323183D8-2DA0-44ED-AA7F-E1F148D55EEE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Perkembangan</a:t>
          </a:r>
          <a:endParaRPr lang="en-US" dirty="0">
            <a:solidFill>
              <a:srgbClr val="FF0000"/>
            </a:solidFill>
          </a:endParaRPr>
        </a:p>
      </dgm:t>
    </dgm:pt>
    <dgm:pt modelId="{34960DA3-7AA3-496F-B8E3-093F12C05252}" type="parTrans" cxnId="{ED74C6B1-A032-4866-8CF5-457B50A7EE12}">
      <dgm:prSet/>
      <dgm:spPr/>
      <dgm:t>
        <a:bodyPr/>
        <a:lstStyle/>
        <a:p>
          <a:endParaRPr lang="en-US"/>
        </a:p>
      </dgm:t>
    </dgm:pt>
    <dgm:pt modelId="{24D477EF-7198-48C9-B55B-1E66915CEEF6}" type="sibTrans" cxnId="{ED74C6B1-A032-4866-8CF5-457B50A7EE12}">
      <dgm:prSet/>
      <dgm:spPr/>
      <dgm:t>
        <a:bodyPr/>
        <a:lstStyle/>
        <a:p>
          <a:endParaRPr lang="en-US"/>
        </a:p>
      </dgm:t>
    </dgm:pt>
    <dgm:pt modelId="{7118E5DA-A0BC-465D-926D-9286441EBC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Penyertaan</a:t>
          </a:r>
          <a:endParaRPr lang="en-US" dirty="0">
            <a:solidFill>
              <a:srgbClr val="FF0000"/>
            </a:solidFill>
          </a:endParaRPr>
        </a:p>
      </dgm:t>
    </dgm:pt>
    <dgm:pt modelId="{1F146C7B-E985-45FE-98CE-6BC674E01E49}" type="parTrans" cxnId="{41AF34B3-09CE-4FA7-9855-654642CFA371}">
      <dgm:prSet/>
      <dgm:spPr/>
      <dgm:t>
        <a:bodyPr/>
        <a:lstStyle/>
        <a:p>
          <a:endParaRPr lang="en-US"/>
        </a:p>
      </dgm:t>
    </dgm:pt>
    <dgm:pt modelId="{A5720122-0DD3-4742-A364-772BC68EE8CC}" type="sibTrans" cxnId="{41AF34B3-09CE-4FA7-9855-654642CFA371}">
      <dgm:prSet/>
      <dgm:spPr/>
      <dgm:t>
        <a:bodyPr/>
        <a:lstStyle/>
        <a:p>
          <a:endParaRPr lang="en-US"/>
        </a:p>
      </dgm:t>
    </dgm:pt>
    <dgm:pt modelId="{46F16D61-C032-4ADA-92AB-66D1081EC600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Advokasi</a:t>
          </a:r>
          <a:endParaRPr lang="en-US" dirty="0">
            <a:solidFill>
              <a:srgbClr val="FF0000"/>
            </a:solidFill>
          </a:endParaRPr>
        </a:p>
      </dgm:t>
    </dgm:pt>
    <dgm:pt modelId="{DE8CFE09-A001-4E03-BDEA-5D4E3B4472B7}" type="parTrans" cxnId="{452E00FA-EA1E-4221-A184-047A7DE43FD1}">
      <dgm:prSet/>
      <dgm:spPr/>
      <dgm:t>
        <a:bodyPr/>
        <a:lstStyle/>
        <a:p>
          <a:endParaRPr lang="en-US"/>
        </a:p>
      </dgm:t>
    </dgm:pt>
    <dgm:pt modelId="{09505DB7-CE9D-4594-B88A-BA0A68363C74}" type="sibTrans" cxnId="{452E00FA-EA1E-4221-A184-047A7DE43FD1}">
      <dgm:prSet/>
      <dgm:spPr/>
      <dgm:t>
        <a:bodyPr/>
        <a:lstStyle/>
        <a:p>
          <a:endParaRPr lang="en-US"/>
        </a:p>
      </dgm:t>
    </dgm:pt>
    <dgm:pt modelId="{AC838C5C-0A2B-4E1C-B14E-A6CB1EDC1F9F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Penyelidikan</a:t>
          </a:r>
          <a:r>
            <a:rPr lang="en-US" dirty="0" smtClean="0">
              <a:solidFill>
                <a:srgbClr val="FF0000"/>
              </a:solidFill>
            </a:rPr>
            <a:t> &amp; Pembangunan</a:t>
          </a:r>
          <a:endParaRPr lang="en-US" dirty="0">
            <a:solidFill>
              <a:srgbClr val="FF0000"/>
            </a:solidFill>
          </a:endParaRPr>
        </a:p>
      </dgm:t>
    </dgm:pt>
    <dgm:pt modelId="{28147DDF-FF0D-4EF6-8023-C1AE56FD858B}" type="parTrans" cxnId="{8B5493BB-A620-48AA-BCE6-09AEA111FFA8}">
      <dgm:prSet/>
      <dgm:spPr/>
      <dgm:t>
        <a:bodyPr/>
        <a:lstStyle/>
        <a:p>
          <a:endParaRPr lang="en-US"/>
        </a:p>
      </dgm:t>
    </dgm:pt>
    <dgm:pt modelId="{32234DEA-BA4A-4A98-A841-99D3928DFDCC}" type="sibTrans" cxnId="{8B5493BB-A620-48AA-BCE6-09AEA111FFA8}">
      <dgm:prSet/>
      <dgm:spPr/>
      <dgm:t>
        <a:bodyPr/>
        <a:lstStyle/>
        <a:p>
          <a:endParaRPr lang="en-US"/>
        </a:p>
      </dgm:t>
    </dgm:pt>
    <dgm:pt modelId="{1C72F391-F385-4B0A-A6B5-E07296277CB4}" type="pres">
      <dgm:prSet presAssocID="{7AE0F9EB-DCBA-49E6-987B-B40A29EEDA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7D08A4-164E-485C-9D7D-F8A0B2E2340E}" type="pres">
      <dgm:prSet presAssocID="{0A32CCE7-D63A-4118-A1A4-D8C131CF45F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5B897-851D-4B06-843A-2D127D6C376B}" type="pres">
      <dgm:prSet presAssocID="{4D5215A6-AD84-485A-81A0-59F562E019F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6E487D5-E850-4FF7-88A5-287CAD605674}" type="pres">
      <dgm:prSet presAssocID="{4D5215A6-AD84-485A-81A0-59F562E019F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F64480A-A4E6-42DA-9460-61F76A2EAFD2}" type="pres">
      <dgm:prSet presAssocID="{C585D7C4-1AC6-48CC-9EBB-A4F7DF3900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46CB3-4293-4F20-84FA-197327D44373}" type="pres">
      <dgm:prSet presAssocID="{3DB1B899-0F8C-4749-9D8A-731F9532234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88ACE51-7A8E-436F-A3C8-09AFE8410E2F}" type="pres">
      <dgm:prSet presAssocID="{3DB1B899-0F8C-4749-9D8A-731F9532234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F832C97-71FE-4AEB-93CA-A9FB5D616C0E}" type="pres">
      <dgm:prSet presAssocID="{323183D8-2DA0-44ED-AA7F-E1F148D55E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88B5-F2BE-4B1D-A6A3-8316E6F83DA5}" type="pres">
      <dgm:prSet presAssocID="{24D477EF-7198-48C9-B55B-1E66915CEEF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3E61B80-4167-4684-B3ED-7FAF83F6CBCB}" type="pres">
      <dgm:prSet presAssocID="{24D477EF-7198-48C9-B55B-1E66915CEEF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EBC0A5-4E13-4769-8EC1-23A0549025A6}" type="pres">
      <dgm:prSet presAssocID="{7118E5DA-A0BC-465D-926D-9286441EBC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4A05A-5174-482C-9B81-A446BB9C8968}" type="pres">
      <dgm:prSet presAssocID="{A5720122-0DD3-4742-A364-772BC68EE8C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B6670D1-54BE-4E53-9035-CA024B8D2D24}" type="pres">
      <dgm:prSet presAssocID="{A5720122-0DD3-4742-A364-772BC68EE8C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E55DA1D-E679-49A0-8B2A-6FEC3A5A6A4D}" type="pres">
      <dgm:prSet presAssocID="{46F16D61-C032-4ADA-92AB-66D1081EC60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B4C23-6A09-4637-9771-EAF3FB5FDDE3}" type="pres">
      <dgm:prSet presAssocID="{09505DB7-CE9D-4594-B88A-BA0A68363C7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1633E0A-D8DF-41DE-AB3A-E00F5D94F780}" type="pres">
      <dgm:prSet presAssocID="{09505DB7-CE9D-4594-B88A-BA0A68363C7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7DB6BEE5-6819-4EF3-9036-1570DC9CC5D5}" type="pres">
      <dgm:prSet presAssocID="{AC838C5C-0A2B-4E1C-B14E-A6CB1EDC1F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97206-8BBE-46D0-B8F2-0409D9E90879}" type="presOf" srcId="{0A32CCE7-D63A-4118-A1A4-D8C131CF45FF}" destId="{EB7D08A4-164E-485C-9D7D-F8A0B2E2340E}" srcOrd="0" destOrd="0" presId="urn:microsoft.com/office/officeart/2005/8/layout/process5"/>
    <dgm:cxn modelId="{ED74C6B1-A032-4866-8CF5-457B50A7EE12}" srcId="{7AE0F9EB-DCBA-49E6-987B-B40A29EEDAD7}" destId="{323183D8-2DA0-44ED-AA7F-E1F148D55EEE}" srcOrd="2" destOrd="0" parTransId="{34960DA3-7AA3-496F-B8E3-093F12C05252}" sibTransId="{24D477EF-7198-48C9-B55B-1E66915CEEF6}"/>
    <dgm:cxn modelId="{F904DB98-793E-47FD-A4C3-BAF257D1AAFD}" type="presOf" srcId="{09505DB7-CE9D-4594-B88A-BA0A68363C74}" destId="{F1633E0A-D8DF-41DE-AB3A-E00F5D94F780}" srcOrd="1" destOrd="0" presId="urn:microsoft.com/office/officeart/2005/8/layout/process5"/>
    <dgm:cxn modelId="{DFF37C81-48A0-42FA-8AB3-151736B80A10}" type="presOf" srcId="{7AE0F9EB-DCBA-49E6-987B-B40A29EEDAD7}" destId="{1C72F391-F385-4B0A-A6B5-E07296277CB4}" srcOrd="0" destOrd="0" presId="urn:microsoft.com/office/officeart/2005/8/layout/process5"/>
    <dgm:cxn modelId="{9E91D830-8FB1-4D63-A637-5C2FB091F71D}" type="presOf" srcId="{46F16D61-C032-4ADA-92AB-66D1081EC600}" destId="{8E55DA1D-E679-49A0-8B2A-6FEC3A5A6A4D}" srcOrd="0" destOrd="0" presId="urn:microsoft.com/office/officeart/2005/8/layout/process5"/>
    <dgm:cxn modelId="{04BEAC85-1F98-438C-B41C-9D8021BC2FD7}" type="presOf" srcId="{A5720122-0DD3-4742-A364-772BC68EE8CC}" destId="{0B6670D1-54BE-4E53-9035-CA024B8D2D24}" srcOrd="1" destOrd="0" presId="urn:microsoft.com/office/officeart/2005/8/layout/process5"/>
    <dgm:cxn modelId="{452E00FA-EA1E-4221-A184-047A7DE43FD1}" srcId="{7AE0F9EB-DCBA-49E6-987B-B40A29EEDAD7}" destId="{46F16D61-C032-4ADA-92AB-66D1081EC600}" srcOrd="4" destOrd="0" parTransId="{DE8CFE09-A001-4E03-BDEA-5D4E3B4472B7}" sibTransId="{09505DB7-CE9D-4594-B88A-BA0A68363C74}"/>
    <dgm:cxn modelId="{41AF34B3-09CE-4FA7-9855-654642CFA371}" srcId="{7AE0F9EB-DCBA-49E6-987B-B40A29EEDAD7}" destId="{7118E5DA-A0BC-465D-926D-9286441EBCCA}" srcOrd="3" destOrd="0" parTransId="{1F146C7B-E985-45FE-98CE-6BC674E01E49}" sibTransId="{A5720122-0DD3-4742-A364-772BC68EE8CC}"/>
    <dgm:cxn modelId="{707BE87E-62A8-43D4-BCA5-E02FE0DB0F09}" type="presOf" srcId="{24D477EF-7198-48C9-B55B-1E66915CEEF6}" destId="{23E61B80-4167-4684-B3ED-7FAF83F6CBCB}" srcOrd="1" destOrd="0" presId="urn:microsoft.com/office/officeart/2005/8/layout/process5"/>
    <dgm:cxn modelId="{F2BCF7FC-E2FE-4C23-8ADA-ED2F43286D6D}" type="presOf" srcId="{24D477EF-7198-48C9-B55B-1E66915CEEF6}" destId="{53E688B5-F2BE-4B1D-A6A3-8316E6F83DA5}" srcOrd="0" destOrd="0" presId="urn:microsoft.com/office/officeart/2005/8/layout/process5"/>
    <dgm:cxn modelId="{A2E572F0-7680-4DB8-9147-69849BCDE970}" type="presOf" srcId="{C585D7C4-1AC6-48CC-9EBB-A4F7DF3900F1}" destId="{EF64480A-A4E6-42DA-9460-61F76A2EAFD2}" srcOrd="0" destOrd="0" presId="urn:microsoft.com/office/officeart/2005/8/layout/process5"/>
    <dgm:cxn modelId="{C711A7BC-B32A-4958-B991-F5A254B31884}" type="presOf" srcId="{3DB1B899-0F8C-4749-9D8A-731F9532234C}" destId="{45846CB3-4293-4F20-84FA-197327D44373}" srcOrd="0" destOrd="0" presId="urn:microsoft.com/office/officeart/2005/8/layout/process5"/>
    <dgm:cxn modelId="{AD3CDD1D-5360-49BA-9364-F2BC657C55A0}" type="presOf" srcId="{A5720122-0DD3-4742-A364-772BC68EE8CC}" destId="{51A4A05A-5174-482C-9B81-A446BB9C8968}" srcOrd="0" destOrd="0" presId="urn:microsoft.com/office/officeart/2005/8/layout/process5"/>
    <dgm:cxn modelId="{8B5493BB-A620-48AA-BCE6-09AEA111FFA8}" srcId="{7AE0F9EB-DCBA-49E6-987B-B40A29EEDAD7}" destId="{AC838C5C-0A2B-4E1C-B14E-A6CB1EDC1F9F}" srcOrd="5" destOrd="0" parTransId="{28147DDF-FF0D-4EF6-8023-C1AE56FD858B}" sibTransId="{32234DEA-BA4A-4A98-A841-99D3928DFDCC}"/>
    <dgm:cxn modelId="{6C1E90FC-24F0-4A30-9776-C8B636266174}" type="presOf" srcId="{323183D8-2DA0-44ED-AA7F-E1F148D55EEE}" destId="{CF832C97-71FE-4AEB-93CA-A9FB5D616C0E}" srcOrd="0" destOrd="0" presId="urn:microsoft.com/office/officeart/2005/8/layout/process5"/>
    <dgm:cxn modelId="{545577B7-DAD3-45EC-B9C0-50FD6FD41E78}" type="presOf" srcId="{AC838C5C-0A2B-4E1C-B14E-A6CB1EDC1F9F}" destId="{7DB6BEE5-6819-4EF3-9036-1570DC9CC5D5}" srcOrd="0" destOrd="0" presId="urn:microsoft.com/office/officeart/2005/8/layout/process5"/>
    <dgm:cxn modelId="{E64B615D-0F71-4CAE-B932-D6EB64D636E6}" srcId="{7AE0F9EB-DCBA-49E6-987B-B40A29EEDAD7}" destId="{C585D7C4-1AC6-48CC-9EBB-A4F7DF3900F1}" srcOrd="1" destOrd="0" parTransId="{5420C992-F2E0-4975-8185-369876A15AF1}" sibTransId="{3DB1B899-0F8C-4749-9D8A-731F9532234C}"/>
    <dgm:cxn modelId="{ECF383CC-1E74-49D1-9748-882993D09F69}" type="presOf" srcId="{7118E5DA-A0BC-465D-926D-9286441EBCCA}" destId="{40EBC0A5-4E13-4769-8EC1-23A0549025A6}" srcOrd="0" destOrd="0" presId="urn:microsoft.com/office/officeart/2005/8/layout/process5"/>
    <dgm:cxn modelId="{AAC6C13B-F190-4C34-93C6-1FC1D0AFB418}" type="presOf" srcId="{4D5215A6-AD84-485A-81A0-59F562E019F5}" destId="{46E487D5-E850-4FF7-88A5-287CAD605674}" srcOrd="1" destOrd="0" presId="urn:microsoft.com/office/officeart/2005/8/layout/process5"/>
    <dgm:cxn modelId="{A3EF5DE4-F3B0-4876-AB94-3B37B0759D6A}" srcId="{7AE0F9EB-DCBA-49E6-987B-B40A29EEDAD7}" destId="{0A32CCE7-D63A-4118-A1A4-D8C131CF45FF}" srcOrd="0" destOrd="0" parTransId="{183663A1-14BD-4459-B976-C285032C3B46}" sibTransId="{4D5215A6-AD84-485A-81A0-59F562E019F5}"/>
    <dgm:cxn modelId="{1EF80648-9F0F-4263-983F-5B6C96C72616}" type="presOf" srcId="{09505DB7-CE9D-4594-B88A-BA0A68363C74}" destId="{FD4B4C23-6A09-4637-9771-EAF3FB5FDDE3}" srcOrd="0" destOrd="0" presId="urn:microsoft.com/office/officeart/2005/8/layout/process5"/>
    <dgm:cxn modelId="{B9840FCF-A982-41C1-9AE5-93F4AD961E49}" type="presOf" srcId="{4D5215A6-AD84-485A-81A0-59F562E019F5}" destId="{D215B897-851D-4B06-843A-2D127D6C376B}" srcOrd="0" destOrd="0" presId="urn:microsoft.com/office/officeart/2005/8/layout/process5"/>
    <dgm:cxn modelId="{888E74D7-6CA4-40CE-AD34-8B01A23F2DC2}" type="presOf" srcId="{3DB1B899-0F8C-4749-9D8A-731F9532234C}" destId="{C88ACE51-7A8E-436F-A3C8-09AFE8410E2F}" srcOrd="1" destOrd="0" presId="urn:microsoft.com/office/officeart/2005/8/layout/process5"/>
    <dgm:cxn modelId="{D571C95F-936A-4BBB-B57D-45B1908637FF}" type="presParOf" srcId="{1C72F391-F385-4B0A-A6B5-E07296277CB4}" destId="{EB7D08A4-164E-485C-9D7D-F8A0B2E2340E}" srcOrd="0" destOrd="0" presId="urn:microsoft.com/office/officeart/2005/8/layout/process5"/>
    <dgm:cxn modelId="{88EE2637-2126-4923-B196-BF2C00791169}" type="presParOf" srcId="{1C72F391-F385-4B0A-A6B5-E07296277CB4}" destId="{D215B897-851D-4B06-843A-2D127D6C376B}" srcOrd="1" destOrd="0" presId="urn:microsoft.com/office/officeart/2005/8/layout/process5"/>
    <dgm:cxn modelId="{45E99940-521E-4BD5-8950-D03B5392207F}" type="presParOf" srcId="{D215B897-851D-4B06-843A-2D127D6C376B}" destId="{46E487D5-E850-4FF7-88A5-287CAD605674}" srcOrd="0" destOrd="0" presId="urn:microsoft.com/office/officeart/2005/8/layout/process5"/>
    <dgm:cxn modelId="{08BA2833-51F0-4FAC-84B2-6F2D03ACC57D}" type="presParOf" srcId="{1C72F391-F385-4B0A-A6B5-E07296277CB4}" destId="{EF64480A-A4E6-42DA-9460-61F76A2EAFD2}" srcOrd="2" destOrd="0" presId="urn:microsoft.com/office/officeart/2005/8/layout/process5"/>
    <dgm:cxn modelId="{95D880EB-B409-4DF1-8B27-DC46E527AE0A}" type="presParOf" srcId="{1C72F391-F385-4B0A-A6B5-E07296277CB4}" destId="{45846CB3-4293-4F20-84FA-197327D44373}" srcOrd="3" destOrd="0" presId="urn:microsoft.com/office/officeart/2005/8/layout/process5"/>
    <dgm:cxn modelId="{A9CB9EE3-6EC9-41C9-AE5B-177C88FB07B1}" type="presParOf" srcId="{45846CB3-4293-4F20-84FA-197327D44373}" destId="{C88ACE51-7A8E-436F-A3C8-09AFE8410E2F}" srcOrd="0" destOrd="0" presId="urn:microsoft.com/office/officeart/2005/8/layout/process5"/>
    <dgm:cxn modelId="{39C8C4CC-EDEC-44E5-AEDA-E1E54C29F9EB}" type="presParOf" srcId="{1C72F391-F385-4B0A-A6B5-E07296277CB4}" destId="{CF832C97-71FE-4AEB-93CA-A9FB5D616C0E}" srcOrd="4" destOrd="0" presId="urn:microsoft.com/office/officeart/2005/8/layout/process5"/>
    <dgm:cxn modelId="{98C5C3A5-46C3-41C1-BEA3-BADA7D853B08}" type="presParOf" srcId="{1C72F391-F385-4B0A-A6B5-E07296277CB4}" destId="{53E688B5-F2BE-4B1D-A6A3-8316E6F83DA5}" srcOrd="5" destOrd="0" presId="urn:microsoft.com/office/officeart/2005/8/layout/process5"/>
    <dgm:cxn modelId="{730023BE-9F06-4D2C-8217-4CBBF0FC0889}" type="presParOf" srcId="{53E688B5-F2BE-4B1D-A6A3-8316E6F83DA5}" destId="{23E61B80-4167-4684-B3ED-7FAF83F6CBCB}" srcOrd="0" destOrd="0" presId="urn:microsoft.com/office/officeart/2005/8/layout/process5"/>
    <dgm:cxn modelId="{8B30A234-E1BD-47B1-B531-B7DAC45C3C55}" type="presParOf" srcId="{1C72F391-F385-4B0A-A6B5-E07296277CB4}" destId="{40EBC0A5-4E13-4769-8EC1-23A0549025A6}" srcOrd="6" destOrd="0" presId="urn:microsoft.com/office/officeart/2005/8/layout/process5"/>
    <dgm:cxn modelId="{B572135B-2743-45CA-919C-C5FEC569583A}" type="presParOf" srcId="{1C72F391-F385-4B0A-A6B5-E07296277CB4}" destId="{51A4A05A-5174-482C-9B81-A446BB9C8968}" srcOrd="7" destOrd="0" presId="urn:microsoft.com/office/officeart/2005/8/layout/process5"/>
    <dgm:cxn modelId="{91C919DC-D303-46BC-BE6F-74EBFAC7496F}" type="presParOf" srcId="{51A4A05A-5174-482C-9B81-A446BB9C8968}" destId="{0B6670D1-54BE-4E53-9035-CA024B8D2D24}" srcOrd="0" destOrd="0" presId="urn:microsoft.com/office/officeart/2005/8/layout/process5"/>
    <dgm:cxn modelId="{72B7CB52-2684-4E77-9E20-53D5E7D12BE2}" type="presParOf" srcId="{1C72F391-F385-4B0A-A6B5-E07296277CB4}" destId="{8E55DA1D-E679-49A0-8B2A-6FEC3A5A6A4D}" srcOrd="8" destOrd="0" presId="urn:microsoft.com/office/officeart/2005/8/layout/process5"/>
    <dgm:cxn modelId="{8F319805-405F-4599-AB1F-7275FF7C6F0C}" type="presParOf" srcId="{1C72F391-F385-4B0A-A6B5-E07296277CB4}" destId="{FD4B4C23-6A09-4637-9771-EAF3FB5FDDE3}" srcOrd="9" destOrd="0" presId="urn:microsoft.com/office/officeart/2005/8/layout/process5"/>
    <dgm:cxn modelId="{3F0017B8-464F-4619-863D-DF05785E2287}" type="presParOf" srcId="{FD4B4C23-6A09-4637-9771-EAF3FB5FDDE3}" destId="{F1633E0A-D8DF-41DE-AB3A-E00F5D94F780}" srcOrd="0" destOrd="0" presId="urn:microsoft.com/office/officeart/2005/8/layout/process5"/>
    <dgm:cxn modelId="{C7BCAFC3-31E7-4D97-8F06-EDBDAFCECD5A}" type="presParOf" srcId="{1C72F391-F385-4B0A-A6B5-E07296277CB4}" destId="{7DB6BEE5-6819-4EF3-9036-1570DC9CC5D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251A16-8132-464C-ACF6-CF873843435F}">
      <dsp:nvSpPr>
        <dsp:cNvPr id="0" name=""/>
        <dsp:cNvSpPr/>
      </dsp:nvSpPr>
      <dsp:spPr>
        <a:xfrm>
          <a:off x="561029" y="295301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5-18 </a:t>
          </a:r>
          <a:r>
            <a:rPr lang="en-US" sz="1700" kern="1200" dirty="0" err="1" smtClean="0"/>
            <a:t>tahun</a:t>
          </a:r>
          <a:endParaRPr lang="en-US" sz="1700" kern="1200" dirty="0"/>
        </a:p>
      </dsp:txBody>
      <dsp:txXfrm>
        <a:off x="561029" y="295301"/>
        <a:ext cx="3026213" cy="945691"/>
      </dsp:txXfrm>
    </dsp:sp>
    <dsp:sp modelId="{56662B89-E841-400F-99C0-6970BDCB7913}">
      <dsp:nvSpPr>
        <dsp:cNvPr id="0" name=""/>
        <dsp:cNvSpPr/>
      </dsp:nvSpPr>
      <dsp:spPr>
        <a:xfrm>
          <a:off x="434937" y="158701"/>
          <a:ext cx="661984" cy="992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710DA-869E-4A1A-B4B5-2944FDC95223}">
      <dsp:nvSpPr>
        <dsp:cNvPr id="0" name=""/>
        <dsp:cNvSpPr/>
      </dsp:nvSpPr>
      <dsp:spPr>
        <a:xfrm>
          <a:off x="3925487" y="295301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Berada ditempat umum seperti jalanan, pasar, tempat-tempat hiburan</a:t>
          </a:r>
          <a:endParaRPr lang="en-US" sz="1700" kern="1200"/>
        </a:p>
      </dsp:txBody>
      <dsp:txXfrm>
        <a:off x="3925487" y="295301"/>
        <a:ext cx="3026213" cy="945691"/>
      </dsp:txXfrm>
    </dsp:sp>
    <dsp:sp modelId="{8E42E2C9-1131-4262-B2C6-42F2B479CB66}">
      <dsp:nvSpPr>
        <dsp:cNvPr id="0" name=""/>
        <dsp:cNvSpPr/>
      </dsp:nvSpPr>
      <dsp:spPr>
        <a:xfrm>
          <a:off x="3799395" y="158701"/>
          <a:ext cx="661984" cy="99297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6AF3A-3A89-4CE4-A64A-FD49833DE65F}">
      <dsp:nvSpPr>
        <dsp:cNvPr id="0" name=""/>
        <dsp:cNvSpPr/>
      </dsp:nvSpPr>
      <dsp:spPr>
        <a:xfrm>
          <a:off x="561029" y="1485821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Penampilan</a:t>
          </a:r>
          <a:r>
            <a:rPr lang="en-US" sz="1700" kern="1200" dirty="0" smtClean="0"/>
            <a:t> –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terurus</a:t>
          </a:r>
          <a:endParaRPr lang="en-US" sz="1700" kern="1200" dirty="0"/>
        </a:p>
      </dsp:txBody>
      <dsp:txXfrm>
        <a:off x="561029" y="1485821"/>
        <a:ext cx="3026213" cy="945691"/>
      </dsp:txXfrm>
    </dsp:sp>
    <dsp:sp modelId="{6683C69B-8D5E-45BF-9EBB-85D4449CFC2F}">
      <dsp:nvSpPr>
        <dsp:cNvPr id="0" name=""/>
        <dsp:cNvSpPr/>
      </dsp:nvSpPr>
      <dsp:spPr>
        <a:xfrm>
          <a:off x="434937" y="1349221"/>
          <a:ext cx="661984" cy="992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9000" r="-5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CC022-8323-4A57-BFC4-03EB459B1887}">
      <dsp:nvSpPr>
        <dsp:cNvPr id="0" name=""/>
        <dsp:cNvSpPr/>
      </dsp:nvSpPr>
      <dsp:spPr>
        <a:xfrm>
          <a:off x="3925487" y="1485821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Berpendidikan rendah / tidak bersekolah</a:t>
          </a:r>
          <a:endParaRPr lang="en-US" sz="1700" kern="1200"/>
        </a:p>
      </dsp:txBody>
      <dsp:txXfrm>
        <a:off x="3925487" y="1485821"/>
        <a:ext cx="3026213" cy="945691"/>
      </dsp:txXfrm>
    </dsp:sp>
    <dsp:sp modelId="{2E0B9EBF-E702-48A6-B319-939F288717A4}">
      <dsp:nvSpPr>
        <dsp:cNvPr id="0" name=""/>
        <dsp:cNvSpPr/>
      </dsp:nvSpPr>
      <dsp:spPr>
        <a:xfrm>
          <a:off x="3799395" y="1349221"/>
          <a:ext cx="661984" cy="99297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850A1-264B-435F-AD37-BE59EEF83664}">
      <dsp:nvSpPr>
        <dsp:cNvPr id="0" name=""/>
        <dsp:cNvSpPr/>
      </dsp:nvSpPr>
      <dsp:spPr>
        <a:xfrm>
          <a:off x="593438" y="2676342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Keluarga miskin – tiada kerja tetap</a:t>
          </a:r>
          <a:endParaRPr lang="en-US" sz="1700" kern="1200"/>
        </a:p>
      </dsp:txBody>
      <dsp:txXfrm>
        <a:off x="593438" y="2676342"/>
        <a:ext cx="3026213" cy="945691"/>
      </dsp:txXfrm>
    </dsp:sp>
    <dsp:sp modelId="{0A68E306-FD07-45F2-9947-339ED577A99E}">
      <dsp:nvSpPr>
        <dsp:cNvPr id="0" name=""/>
        <dsp:cNvSpPr/>
      </dsp:nvSpPr>
      <dsp:spPr>
        <a:xfrm>
          <a:off x="402528" y="2539742"/>
          <a:ext cx="791620" cy="992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53AD9-9A1A-402F-95E9-2DDB36FF998A}">
      <dsp:nvSpPr>
        <dsp:cNvPr id="0" name=""/>
        <dsp:cNvSpPr/>
      </dsp:nvSpPr>
      <dsp:spPr>
        <a:xfrm>
          <a:off x="3957896" y="2676342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Kehilangan kasih sayang / kurang perhatian keluarga</a:t>
          </a:r>
          <a:endParaRPr lang="en-US" sz="1700" kern="1200"/>
        </a:p>
      </dsp:txBody>
      <dsp:txXfrm>
        <a:off x="3957896" y="2676342"/>
        <a:ext cx="3026213" cy="945691"/>
      </dsp:txXfrm>
    </dsp:sp>
    <dsp:sp modelId="{BE7B6612-ED77-4D62-8126-1648A39C0516}">
      <dsp:nvSpPr>
        <dsp:cNvPr id="0" name=""/>
        <dsp:cNvSpPr/>
      </dsp:nvSpPr>
      <dsp:spPr>
        <a:xfrm>
          <a:off x="3831804" y="2539742"/>
          <a:ext cx="661984" cy="99297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72E50-6918-497C-8594-748E2932AD8E}">
      <dsp:nvSpPr>
        <dsp:cNvPr id="0" name=""/>
        <dsp:cNvSpPr/>
      </dsp:nvSpPr>
      <dsp:spPr>
        <a:xfrm>
          <a:off x="2243258" y="3866863"/>
          <a:ext cx="3026213" cy="9456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548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Tidak mempunyai adab</a:t>
          </a:r>
          <a:endParaRPr lang="en-US" sz="1700" kern="1200"/>
        </a:p>
      </dsp:txBody>
      <dsp:txXfrm>
        <a:off x="2243258" y="3866863"/>
        <a:ext cx="3026213" cy="945691"/>
      </dsp:txXfrm>
    </dsp:sp>
    <dsp:sp modelId="{1F5567E4-6954-4D5A-A3BB-9DB9760AE084}">
      <dsp:nvSpPr>
        <dsp:cNvPr id="0" name=""/>
        <dsp:cNvSpPr/>
      </dsp:nvSpPr>
      <dsp:spPr>
        <a:xfrm>
          <a:off x="2117166" y="3730263"/>
          <a:ext cx="661984" cy="992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5000" r="-6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2F430A-BB06-44AB-AF15-B51D80B9DC96}">
      <dsp:nvSpPr>
        <dsp:cNvPr id="0" name=""/>
        <dsp:cNvSpPr/>
      </dsp:nvSpPr>
      <dsp:spPr>
        <a:xfrm rot="5400000">
          <a:off x="-213292" y="215048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Kemiskinan</a:t>
          </a:r>
          <a:endParaRPr lang="en-US" sz="1400" kern="1200"/>
        </a:p>
      </dsp:txBody>
      <dsp:txXfrm rot="5400000">
        <a:off x="-213292" y="215048"/>
        <a:ext cx="1421947" cy="995362"/>
      </dsp:txXfrm>
    </dsp:sp>
    <dsp:sp modelId="{6C9CB4A3-E83B-4FA6-8441-4207AA0FE65F}">
      <dsp:nvSpPr>
        <dsp:cNvPr id="0" name=""/>
        <dsp:cNvSpPr/>
      </dsp:nvSpPr>
      <dsp:spPr>
        <a:xfrm rot="5400000">
          <a:off x="3728867" y="-2733504"/>
          <a:ext cx="924265" cy="639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Mencari pendapatan untuk mendapatkan keperluan asas</a:t>
          </a:r>
          <a:endParaRPr lang="en-US" sz="1400" kern="1200"/>
        </a:p>
      </dsp:txBody>
      <dsp:txXfrm rot="5400000">
        <a:off x="3728867" y="-2733504"/>
        <a:ext cx="924265" cy="6391275"/>
      </dsp:txXfrm>
    </dsp:sp>
    <dsp:sp modelId="{B82045FA-3AFA-4355-B8A4-67D3C5B7222A}">
      <dsp:nvSpPr>
        <dsp:cNvPr id="0" name=""/>
        <dsp:cNvSpPr/>
      </dsp:nvSpPr>
      <dsp:spPr>
        <a:xfrm rot="5400000">
          <a:off x="-213292" y="1492089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Kesihatan</a:t>
          </a:r>
          <a:endParaRPr lang="en-US" sz="1400" kern="1200"/>
        </a:p>
      </dsp:txBody>
      <dsp:txXfrm rot="5400000">
        <a:off x="-213292" y="1492089"/>
        <a:ext cx="1421947" cy="995362"/>
      </dsp:txXfrm>
    </dsp:sp>
    <dsp:sp modelId="{AECBEC6D-A6BC-4891-A629-DD0F6557DECA}">
      <dsp:nvSpPr>
        <dsp:cNvPr id="0" name=""/>
        <dsp:cNvSpPr/>
      </dsp:nvSpPr>
      <dsp:spPr>
        <a:xfrm rot="5400000">
          <a:off x="3728867" y="-1454706"/>
          <a:ext cx="924265" cy="639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pengambilan makanan yang tidak teratur /tak bernutrisi 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Penderaan fizikal &amp; sekual</a:t>
          </a:r>
          <a:endParaRPr lang="en-US" sz="1400" kern="1200"/>
        </a:p>
      </dsp:txBody>
      <dsp:txXfrm rot="5400000">
        <a:off x="3728867" y="-1454706"/>
        <a:ext cx="924265" cy="6391275"/>
      </dsp:txXfrm>
    </dsp:sp>
    <dsp:sp modelId="{D31E27A5-54E2-4280-A4A0-1D4FCDA5B8B3}">
      <dsp:nvSpPr>
        <dsp:cNvPr id="0" name=""/>
        <dsp:cNvSpPr/>
      </dsp:nvSpPr>
      <dsp:spPr>
        <a:xfrm rot="5400000">
          <a:off x="-213292" y="2769131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Pendidikan</a:t>
          </a:r>
          <a:endParaRPr lang="en-US" sz="1400" kern="1200"/>
        </a:p>
      </dsp:txBody>
      <dsp:txXfrm rot="5400000">
        <a:off x="-213292" y="2769131"/>
        <a:ext cx="1421947" cy="995362"/>
      </dsp:txXfrm>
    </dsp:sp>
    <dsp:sp modelId="{A59F9176-2F9B-41FE-BFEA-8FCEBE12A31D}">
      <dsp:nvSpPr>
        <dsp:cNvPr id="0" name=""/>
        <dsp:cNvSpPr/>
      </dsp:nvSpPr>
      <dsp:spPr>
        <a:xfrm rot="5400000">
          <a:off x="3728867" y="-177665"/>
          <a:ext cx="924265" cy="639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Taraf hidup yang rendah – kemiskinan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Tidak mempunyai sijil lahir</a:t>
          </a:r>
          <a:endParaRPr lang="en-US" sz="1400" kern="1200"/>
        </a:p>
      </dsp:txBody>
      <dsp:txXfrm rot="5400000">
        <a:off x="3728867" y="-177665"/>
        <a:ext cx="924265" cy="6391275"/>
      </dsp:txXfrm>
    </dsp:sp>
    <dsp:sp modelId="{2C7FEA64-E2CC-4C44-A643-53E23603AE82}">
      <dsp:nvSpPr>
        <dsp:cNvPr id="0" name=""/>
        <dsp:cNvSpPr/>
      </dsp:nvSpPr>
      <dsp:spPr>
        <a:xfrm rot="5400000">
          <a:off x="-213292" y="4046172"/>
          <a:ext cx="1421947" cy="9953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Emosi – sosial</a:t>
          </a:r>
          <a:endParaRPr lang="en-US" sz="1400" kern="1200"/>
        </a:p>
      </dsp:txBody>
      <dsp:txXfrm rot="5400000">
        <a:off x="-213292" y="4046172"/>
        <a:ext cx="1421947" cy="995362"/>
      </dsp:txXfrm>
    </dsp:sp>
    <dsp:sp modelId="{D8651B25-F3D9-49C8-AC68-F5C28BDC0EA9}">
      <dsp:nvSpPr>
        <dsp:cNvPr id="0" name=""/>
        <dsp:cNvSpPr/>
      </dsp:nvSpPr>
      <dsp:spPr>
        <a:xfrm rot="5400000">
          <a:off x="3728867" y="1099375"/>
          <a:ext cx="924265" cy="63912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Keadaan pesekitaran (ibubapa/rumah)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Bertindak ganas, terjebak dalam kegiatan tidak bermoral (penagih/pelacur)</a:t>
          </a:r>
          <a:endParaRPr lang="en-US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Pandangan Masyarakat</a:t>
          </a:r>
          <a:endParaRPr lang="en-US" sz="1400" kern="1200"/>
        </a:p>
      </dsp:txBody>
      <dsp:txXfrm rot="5400000">
        <a:off x="3728867" y="1099375"/>
        <a:ext cx="924265" cy="63912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7D08A4-164E-485C-9D7D-F8A0B2E2340E}">
      <dsp:nvSpPr>
        <dsp:cNvPr id="0" name=""/>
        <dsp:cNvSpPr/>
      </dsp:nvSpPr>
      <dsp:spPr>
        <a:xfrm>
          <a:off x="6492" y="696345"/>
          <a:ext cx="1940435" cy="116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0000"/>
              </a:solidFill>
            </a:rPr>
            <a:t>Kelangsungan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en-US" sz="1900" kern="1200" dirty="0" err="1" smtClean="0">
              <a:solidFill>
                <a:srgbClr val="FF0000"/>
              </a:solidFill>
            </a:rPr>
            <a:t>hidup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6492" y="696345"/>
        <a:ext cx="1940435" cy="1164261"/>
      </dsp:txXfrm>
    </dsp:sp>
    <dsp:sp modelId="{D215B897-851D-4B06-843A-2D127D6C376B}">
      <dsp:nvSpPr>
        <dsp:cNvPr id="0" name=""/>
        <dsp:cNvSpPr/>
      </dsp:nvSpPr>
      <dsp:spPr>
        <a:xfrm>
          <a:off x="2117685" y="1037861"/>
          <a:ext cx="411372" cy="48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117685" y="1037861"/>
        <a:ext cx="411372" cy="481227"/>
      </dsp:txXfrm>
    </dsp:sp>
    <dsp:sp modelId="{EF64480A-A4E6-42DA-9460-61F76A2EAFD2}">
      <dsp:nvSpPr>
        <dsp:cNvPr id="0" name=""/>
        <dsp:cNvSpPr/>
      </dsp:nvSpPr>
      <dsp:spPr>
        <a:xfrm>
          <a:off x="2723101" y="696345"/>
          <a:ext cx="1940435" cy="116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07866"/>
                <a:satOff val="-1171"/>
                <a:lumOff val="14589"/>
                <a:alphaOff val="0"/>
                <a:shade val="51000"/>
                <a:satMod val="130000"/>
              </a:schemeClr>
            </a:gs>
            <a:gs pos="80000">
              <a:schemeClr val="accent4">
                <a:hueOff val="407866"/>
                <a:satOff val="-1171"/>
                <a:lumOff val="14589"/>
                <a:alphaOff val="0"/>
                <a:shade val="93000"/>
                <a:satMod val="130000"/>
              </a:schemeClr>
            </a:gs>
            <a:gs pos="100000">
              <a:schemeClr val="accent4">
                <a:hueOff val="407866"/>
                <a:satOff val="-1171"/>
                <a:lumOff val="145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0000"/>
              </a:solidFill>
            </a:rPr>
            <a:t>Perlindungan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723101" y="696345"/>
        <a:ext cx="1940435" cy="1164261"/>
      </dsp:txXfrm>
    </dsp:sp>
    <dsp:sp modelId="{45846CB3-4293-4F20-84FA-197327D44373}">
      <dsp:nvSpPr>
        <dsp:cNvPr id="0" name=""/>
        <dsp:cNvSpPr/>
      </dsp:nvSpPr>
      <dsp:spPr>
        <a:xfrm>
          <a:off x="4834294" y="1037861"/>
          <a:ext cx="411372" cy="48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09832"/>
            <a:satOff val="-1464"/>
            <a:lumOff val="1823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834294" y="1037861"/>
        <a:ext cx="411372" cy="481227"/>
      </dsp:txXfrm>
    </dsp:sp>
    <dsp:sp modelId="{CF832C97-71FE-4AEB-93CA-A9FB5D616C0E}">
      <dsp:nvSpPr>
        <dsp:cNvPr id="0" name=""/>
        <dsp:cNvSpPr/>
      </dsp:nvSpPr>
      <dsp:spPr>
        <a:xfrm>
          <a:off x="5439710" y="696345"/>
          <a:ext cx="1940435" cy="116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15732"/>
                <a:satOff val="-2342"/>
                <a:lumOff val="29177"/>
                <a:alphaOff val="0"/>
                <a:shade val="51000"/>
                <a:satMod val="130000"/>
              </a:schemeClr>
            </a:gs>
            <a:gs pos="80000">
              <a:schemeClr val="accent4">
                <a:hueOff val="815732"/>
                <a:satOff val="-2342"/>
                <a:lumOff val="29177"/>
                <a:alphaOff val="0"/>
                <a:shade val="93000"/>
                <a:satMod val="130000"/>
              </a:schemeClr>
            </a:gs>
            <a:gs pos="100000">
              <a:schemeClr val="accent4">
                <a:hueOff val="815732"/>
                <a:satOff val="-2342"/>
                <a:lumOff val="29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0000"/>
              </a:solidFill>
            </a:rPr>
            <a:t>Perkembangan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5439710" y="696345"/>
        <a:ext cx="1940435" cy="1164261"/>
      </dsp:txXfrm>
    </dsp:sp>
    <dsp:sp modelId="{53E688B5-F2BE-4B1D-A6A3-8316E6F83DA5}">
      <dsp:nvSpPr>
        <dsp:cNvPr id="0" name=""/>
        <dsp:cNvSpPr/>
      </dsp:nvSpPr>
      <dsp:spPr>
        <a:xfrm rot="5400000">
          <a:off x="6204242" y="1996436"/>
          <a:ext cx="411372" cy="48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19664"/>
            <a:satOff val="-2928"/>
            <a:lumOff val="3647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6204242" y="1996436"/>
        <a:ext cx="411372" cy="481227"/>
      </dsp:txXfrm>
    </dsp:sp>
    <dsp:sp modelId="{40EBC0A5-4E13-4769-8EC1-23A0549025A6}">
      <dsp:nvSpPr>
        <dsp:cNvPr id="0" name=""/>
        <dsp:cNvSpPr/>
      </dsp:nvSpPr>
      <dsp:spPr>
        <a:xfrm>
          <a:off x="5439710" y="2636780"/>
          <a:ext cx="1940435" cy="116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3597"/>
                <a:satOff val="-3513"/>
                <a:lumOff val="43766"/>
                <a:alphaOff val="0"/>
                <a:shade val="51000"/>
                <a:satMod val="130000"/>
              </a:schemeClr>
            </a:gs>
            <a:gs pos="80000">
              <a:schemeClr val="accent4">
                <a:hueOff val="1223597"/>
                <a:satOff val="-3513"/>
                <a:lumOff val="43766"/>
                <a:alphaOff val="0"/>
                <a:shade val="93000"/>
                <a:satMod val="130000"/>
              </a:schemeClr>
            </a:gs>
            <a:gs pos="100000">
              <a:schemeClr val="accent4">
                <a:hueOff val="1223597"/>
                <a:satOff val="-3513"/>
                <a:lumOff val="43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0000"/>
              </a:solidFill>
            </a:rPr>
            <a:t>Penyertaan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5439710" y="2636780"/>
        <a:ext cx="1940435" cy="1164261"/>
      </dsp:txXfrm>
    </dsp:sp>
    <dsp:sp modelId="{51A4A05A-5174-482C-9B81-A446BB9C8968}">
      <dsp:nvSpPr>
        <dsp:cNvPr id="0" name=""/>
        <dsp:cNvSpPr/>
      </dsp:nvSpPr>
      <dsp:spPr>
        <a:xfrm rot="10800000">
          <a:off x="4857580" y="2978297"/>
          <a:ext cx="411372" cy="48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29497"/>
            <a:satOff val="-4391"/>
            <a:lumOff val="547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857580" y="2978297"/>
        <a:ext cx="411372" cy="481227"/>
      </dsp:txXfrm>
    </dsp:sp>
    <dsp:sp modelId="{8E55DA1D-E679-49A0-8B2A-6FEC3A5A6A4D}">
      <dsp:nvSpPr>
        <dsp:cNvPr id="0" name=""/>
        <dsp:cNvSpPr/>
      </dsp:nvSpPr>
      <dsp:spPr>
        <a:xfrm>
          <a:off x="2723101" y="2636780"/>
          <a:ext cx="1940435" cy="116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31463"/>
                <a:satOff val="-4684"/>
                <a:lumOff val="58354"/>
                <a:alphaOff val="0"/>
                <a:shade val="51000"/>
                <a:satMod val="130000"/>
              </a:schemeClr>
            </a:gs>
            <a:gs pos="80000">
              <a:schemeClr val="accent4">
                <a:hueOff val="1631463"/>
                <a:satOff val="-4684"/>
                <a:lumOff val="58354"/>
                <a:alphaOff val="0"/>
                <a:shade val="93000"/>
                <a:satMod val="130000"/>
              </a:schemeClr>
            </a:gs>
            <a:gs pos="100000">
              <a:schemeClr val="accent4">
                <a:hueOff val="1631463"/>
                <a:satOff val="-4684"/>
                <a:lumOff val="583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0000"/>
              </a:solidFill>
            </a:rPr>
            <a:t>Advokasi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2723101" y="2636780"/>
        <a:ext cx="1940435" cy="1164261"/>
      </dsp:txXfrm>
    </dsp:sp>
    <dsp:sp modelId="{FD4B4C23-6A09-4637-9771-EAF3FB5FDDE3}">
      <dsp:nvSpPr>
        <dsp:cNvPr id="0" name=""/>
        <dsp:cNvSpPr/>
      </dsp:nvSpPr>
      <dsp:spPr>
        <a:xfrm rot="10800000">
          <a:off x="2140970" y="2978297"/>
          <a:ext cx="411372" cy="48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39329"/>
            <a:satOff val="-5855"/>
            <a:lumOff val="7294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140970" y="2978297"/>
        <a:ext cx="411372" cy="481227"/>
      </dsp:txXfrm>
    </dsp:sp>
    <dsp:sp modelId="{7DB6BEE5-6819-4EF3-9036-1570DC9CC5D5}">
      <dsp:nvSpPr>
        <dsp:cNvPr id="0" name=""/>
        <dsp:cNvSpPr/>
      </dsp:nvSpPr>
      <dsp:spPr>
        <a:xfrm>
          <a:off x="6492" y="2636780"/>
          <a:ext cx="1940435" cy="11642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39329"/>
                <a:satOff val="-5855"/>
                <a:lumOff val="72943"/>
                <a:alphaOff val="0"/>
                <a:shade val="51000"/>
                <a:satMod val="130000"/>
              </a:schemeClr>
            </a:gs>
            <a:gs pos="80000">
              <a:schemeClr val="accent4">
                <a:hueOff val="2039329"/>
                <a:satOff val="-5855"/>
                <a:lumOff val="72943"/>
                <a:alphaOff val="0"/>
                <a:shade val="93000"/>
                <a:satMod val="130000"/>
              </a:schemeClr>
            </a:gs>
            <a:gs pos="100000">
              <a:schemeClr val="accent4">
                <a:hueOff val="2039329"/>
                <a:satOff val="-5855"/>
                <a:lumOff val="729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FF0000"/>
              </a:solidFill>
            </a:rPr>
            <a:t>Penyelidikan</a:t>
          </a:r>
          <a:r>
            <a:rPr lang="en-US" sz="1900" kern="1200" dirty="0" smtClean="0">
              <a:solidFill>
                <a:srgbClr val="FF0000"/>
              </a:solidFill>
            </a:rPr>
            <a:t> &amp; Pembangunan</a:t>
          </a:r>
          <a:endParaRPr lang="en-US" sz="1900" kern="1200" dirty="0">
            <a:solidFill>
              <a:srgbClr val="FF0000"/>
            </a:solidFill>
          </a:endParaRPr>
        </a:p>
      </dsp:txBody>
      <dsp:txXfrm>
        <a:off x="6492" y="2636780"/>
        <a:ext cx="1940435" cy="116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991BF8F-9627-40F2-8289-B05B9EFF34CC}" type="datetimeFigureOut">
              <a:rPr lang="en-US"/>
              <a:pPr>
                <a:defRPr/>
              </a:pPr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683E9E7-8843-4E5F-9881-A733FFEDF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6636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3E9E7-8843-4E5F-9881-A733FFEDFB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9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41084-D546-48E5-ADAA-8E1120C6D7E0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3E9E7-8843-4E5F-9881-A733FFEDFB8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89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604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49E35-89BA-40D4-9379-A293657C9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7793-F973-4535-982F-4D5666B6F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E768-4C64-4C16-9EAA-94E78C8E1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A00F-E459-45DD-9DEE-4E4C59E22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73244-A936-42E9-9A60-E10C17220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5149B-7710-4D90-91FA-11830C90D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1E4CD-EE2A-4AD0-B073-27B6A6C67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8A5BC-BA61-4A34-9D26-11D35A6D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69F54-A946-49E4-A08F-D1FA9694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5794A-6487-4BD3-A5DD-D32BD6654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59BF-2593-4ECF-84C0-95623D29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593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4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/>
            </a:p>
          </p:txBody>
        </p:sp>
        <p:sp>
          <p:nvSpPr>
            <p:cNvPr id="594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4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4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7D0321A6-ADE0-41F7-AF53-EEEE278B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base.com/mitchellk81/image/59702708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pbase.com/mitchellk81/image/61802159" TargetMode="External"/><Relationship Id="rId2" Type="http://schemas.openxmlformats.org/officeDocument/2006/relationships/hyperlink" Target="http://www.pbase.com/mitchellk81/image/5896955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base.com/mitchellk81/image/59661717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www.pbase.com/mitchellk81/image/59702483" TargetMode="External"/><Relationship Id="rId4" Type="http://schemas.openxmlformats.org/officeDocument/2006/relationships/hyperlink" Target="http://www.pbase.com/mitchellk81/image/58893527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pbase.com/mitchellk81/image/5971007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interview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kalai/upsi%20asgmnts/Malaysia's%20Invisible%20Children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light%20Of%20Street%20Children.FL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7650163" cy="20574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KANAK-KANAK </a:t>
            </a:r>
            <a:br>
              <a:rPr lang="en-US" dirty="0" smtClean="0"/>
            </a:br>
            <a:r>
              <a:rPr lang="en-US" dirty="0" smtClean="0"/>
              <a:t>JALANAN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750" y="5373688"/>
            <a:ext cx="5640388" cy="1752600"/>
          </a:xfrm>
        </p:spPr>
        <p:txBody>
          <a:bodyPr/>
          <a:lstStyle/>
          <a:p>
            <a:pPr algn="r" eaLnBrk="1" hangingPunct="1"/>
            <a:r>
              <a:rPr lang="en-US" sz="2000" dirty="0" err="1" smtClean="0"/>
              <a:t>Disediakan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:-</a:t>
            </a:r>
          </a:p>
          <a:p>
            <a:pPr algn="r" eaLnBrk="1" hangingPunct="1"/>
            <a:r>
              <a:rPr lang="en-US" sz="2000" dirty="0" smtClean="0"/>
              <a:t>FARIZAN BT CHE MUSA</a:t>
            </a:r>
          </a:p>
          <a:p>
            <a:pPr algn="r" eaLnBrk="1" hangingPunct="1"/>
            <a:r>
              <a:rPr lang="en-US" sz="2000" dirty="0" smtClean="0"/>
              <a:t>KALAI THANGAVELU</a:t>
            </a:r>
          </a:p>
        </p:txBody>
      </p:sp>
      <p:pic>
        <p:nvPicPr>
          <p:cNvPr id="3076" name="Picture 6" descr="Tea Seller's S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196975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eavy Loa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49275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Tears #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2565400"/>
            <a:ext cx="1028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2" descr="Groomi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1268413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4" descr="Street Child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3716338"/>
            <a:ext cx="1028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6" descr="Left Ou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6013" y="5373688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8" descr="Intense Look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39975" y="3933825"/>
            <a:ext cx="1524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16632"/>
            <a:ext cx="7386638" cy="6480719"/>
          </a:xfrm>
        </p:spPr>
        <p:txBody>
          <a:bodyPr/>
          <a:lstStyle/>
          <a:p>
            <a:r>
              <a:rPr lang="en-US" sz="2800" dirty="0" smtClean="0"/>
              <a:t>United Nation Children Fund (UNICEF) </a:t>
            </a:r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perlindungan</a:t>
            </a:r>
            <a:r>
              <a:rPr lang="en-US" sz="2400" dirty="0" smtClean="0"/>
              <a:t> di </a:t>
            </a:r>
            <a:r>
              <a:rPr lang="en-US" sz="2400" dirty="0" err="1" smtClean="0"/>
              <a:t>jalanan</a:t>
            </a:r>
            <a:endParaRPr lang="en-US" sz="24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</a:t>
            </a:r>
            <a:r>
              <a:rPr lang="en-US" sz="2400" dirty="0" err="1" smtClean="0"/>
              <a:t>sementara</a:t>
            </a:r>
            <a:r>
              <a:rPr lang="en-US" sz="2400" dirty="0" smtClean="0"/>
              <a:t> di </a:t>
            </a:r>
            <a:r>
              <a:rPr lang="en-US" sz="2400" dirty="0" err="1" smtClean="0"/>
              <a:t>jalanan</a:t>
            </a:r>
            <a:r>
              <a:rPr lang="en-US" sz="2400" dirty="0"/>
              <a:t> </a:t>
            </a:r>
            <a:r>
              <a:rPr lang="en-US" sz="2400" dirty="0" smtClean="0"/>
              <a:t>/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endParaRPr lang="en-US" sz="24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masih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kemiskinan</a:t>
            </a:r>
            <a:r>
              <a:rPr lang="en-US" sz="2400" dirty="0" smtClean="0"/>
              <a:t>, </a:t>
            </a:r>
            <a:r>
              <a:rPr lang="en-US" sz="2400" dirty="0" err="1" smtClean="0"/>
              <a:t>penderaan</a:t>
            </a:r>
            <a:r>
              <a:rPr lang="en-US" sz="2400" dirty="0" smtClean="0"/>
              <a:t> </a:t>
            </a:r>
            <a:r>
              <a:rPr lang="en-US" sz="2400" dirty="0" err="1" smtClean="0"/>
              <a:t>fizikal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seksual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di </a:t>
            </a:r>
            <a:r>
              <a:rPr lang="en-US" sz="2400" dirty="0" err="1" smtClean="0"/>
              <a:t>jalanan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siang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malam</a:t>
            </a:r>
            <a:r>
              <a:rPr lang="en-US" sz="2400" dirty="0" smtClean="0"/>
              <a:t> di </a:t>
            </a:r>
            <a:r>
              <a:rPr lang="en-US" sz="2400" dirty="0" err="1" smtClean="0"/>
              <a:t>jalanan</a:t>
            </a:r>
            <a:endParaRPr lang="en-US" sz="2400" dirty="0" smtClean="0"/>
          </a:p>
          <a:p>
            <a:pPr lvl="1"/>
            <a:r>
              <a:rPr lang="en-US" sz="2400" dirty="0" err="1" smtClean="0"/>
              <a:t>Anak-anak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di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jagaan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berumah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berisiko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di </a:t>
            </a:r>
            <a:r>
              <a:rPr lang="en-US" sz="2400" dirty="0" err="1" smtClean="0"/>
              <a:t>rumah</a:t>
            </a:r>
            <a:r>
              <a:rPr lang="en-US" sz="2400" dirty="0" smtClean="0"/>
              <a:t>.</a:t>
            </a:r>
          </a:p>
          <a:p>
            <a:pPr lvl="8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E.M.SALEM &amp; ABD EL-LATIF (2002)</a:t>
            </a:r>
          </a:p>
        </p:txBody>
      </p:sp>
    </p:spTree>
    <p:extLst>
      <p:ext uri="{BB962C8B-B14F-4D97-AF65-F5344CB8AC3E}">
        <p14:creationId xmlns:p14="http://schemas.microsoft.com/office/powerpoint/2010/main" xmlns="" val="20671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ISU KAJIAN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340769"/>
            <a:ext cx="7386638" cy="4755232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Siva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/>
              <a:t>11 </a:t>
            </a:r>
            <a:r>
              <a:rPr lang="en-US" sz="2400" dirty="0" err="1" smtClean="0"/>
              <a:t>tahun</a:t>
            </a:r>
            <a:endParaRPr lang="en-US" sz="2400" dirty="0" smtClean="0"/>
          </a:p>
          <a:p>
            <a:pPr algn="ctr">
              <a:buFont typeface="Wingdings" pitchFamily="2" charset="2"/>
              <a:buChar char="Ø"/>
            </a:pPr>
            <a:r>
              <a:rPr lang="en-US" sz="2400" dirty="0" err="1" smtClean="0"/>
              <a:t>Melarikan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jagaan</a:t>
            </a:r>
            <a:r>
              <a:rPr lang="en-US" sz="2400" dirty="0" smtClean="0"/>
              <a:t> (</a:t>
            </a:r>
            <a:r>
              <a:rPr lang="en-US" sz="2400" dirty="0" err="1" smtClean="0"/>
              <a:t>sekolah</a:t>
            </a:r>
            <a:r>
              <a:rPr lang="en-US" sz="2400" dirty="0" smtClean="0"/>
              <a:t>)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temubual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 action="ppaction://hlinkfile"/>
              </a:rPr>
              <a:t>interview.mp4</a:t>
            </a:r>
            <a:endParaRPr lang="en-US" sz="24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C:\Users\kalai\Desktop\DSC_009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17" t="47629" r="56250" b="31685"/>
          <a:stretch/>
        </p:blipFill>
        <p:spPr bwMode="auto">
          <a:xfrm rot="5400000">
            <a:off x="2903195" y="1659055"/>
            <a:ext cx="2270805" cy="149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6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CIRI-CIRI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8271222"/>
              </p:ext>
            </p:extLst>
          </p:nvPr>
        </p:nvGraphicFramePr>
        <p:xfrm>
          <a:off x="179512" y="1268760"/>
          <a:ext cx="7386638" cy="497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065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PUNCA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386638" cy="4497387"/>
          </a:xfrm>
        </p:spPr>
        <p:txBody>
          <a:bodyPr/>
          <a:lstStyle/>
          <a:p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Keruntuhan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kekeluargaan</a:t>
            </a:r>
            <a:endParaRPr lang="en-US" dirty="0" smtClean="0"/>
          </a:p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yatim</a:t>
            </a:r>
            <a:endParaRPr lang="en-US" dirty="0" smtClean="0"/>
          </a:p>
          <a:p>
            <a:r>
              <a:rPr lang="en-US" dirty="0" err="1" smtClean="0"/>
              <a:t>Ditinggalkan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r>
              <a:rPr lang="en-US" dirty="0" err="1" smtClean="0"/>
              <a:t>Dihalau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endParaRPr lang="en-US" dirty="0" smtClean="0"/>
          </a:p>
          <a:p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migrasi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140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4704"/>
            <a:ext cx="7477125" cy="504056"/>
          </a:xfrm>
        </p:spPr>
        <p:txBody>
          <a:bodyPr/>
          <a:lstStyle/>
          <a:p>
            <a:pPr algn="ctr"/>
            <a:r>
              <a:rPr lang="en-US" sz="2400" b="1" dirty="0" err="1" smtClean="0"/>
              <a:t>Punca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Fenomena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Kanak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Jalanan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0563330"/>
              </p:ext>
            </p:extLst>
          </p:nvPr>
        </p:nvGraphicFramePr>
        <p:xfrm>
          <a:off x="251520" y="872128"/>
          <a:ext cx="7272807" cy="46451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064"/>
                <a:gridCol w="4896544"/>
                <a:gridCol w="180019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Peratus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Membantu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kerja-kerja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kedua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ibubapa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49.9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Mendapatkan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wang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saku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sekolah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14.8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Tidak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dapat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meneruskan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persekolahan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11.4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Tersisih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daripada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keluarga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5.1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baseline="0" dirty="0" smtClean="0"/>
                        <a:t>Keciciran dan tiada tempat untuk bekerja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4.9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Mencari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pengalaman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baru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Inginkan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kebebasan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2.6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/>
                        <a:t>Alasan-alasan</a:t>
                      </a:r>
                      <a:r>
                        <a:rPr lang="en-US" sz="1800" kern="1200" baseline="0" dirty="0" smtClean="0"/>
                        <a:t> lain:</a:t>
                      </a:r>
                    </a:p>
                    <a:p>
                      <a:r>
                        <a:rPr lang="en-US" sz="1800" kern="1200" baseline="0" dirty="0" err="1" smtClean="0"/>
                        <a:t>Dipaksa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keluarga</a:t>
                      </a:r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err="1" smtClean="0"/>
                        <a:t>Tertekan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dengan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sikap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ibu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bapa</a:t>
                      </a:r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err="1" smtClean="0"/>
                        <a:t>Mencari</a:t>
                      </a:r>
                      <a:r>
                        <a:rPr lang="en-US" sz="1800" kern="1200" baseline="0" dirty="0" smtClean="0"/>
                        <a:t> </a:t>
                      </a:r>
                      <a:r>
                        <a:rPr lang="en-US" sz="1800" kern="1200" baseline="0" dirty="0" err="1" smtClean="0"/>
                        <a:t>kawan-kawan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569961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Hasil tinjauan yang dilaksanakan oleh Depsos RI (Departemen Sosial</a:t>
            </a:r>
          </a:p>
          <a:p>
            <a:r>
              <a:rPr lang="en-US" dirty="0" err="1" smtClean="0"/>
              <a:t>Republik</a:t>
            </a:r>
            <a:r>
              <a:rPr lang="en-US" dirty="0" smtClean="0"/>
              <a:t> Indonesia) </a:t>
            </a:r>
            <a:r>
              <a:rPr lang="en-US" dirty="0" err="1" smtClean="0"/>
              <a:t>dan</a:t>
            </a:r>
            <a:r>
              <a:rPr lang="en-US" dirty="0" smtClean="0"/>
              <a:t> ADB (</a:t>
            </a:r>
            <a:r>
              <a:rPr lang="en-US" i="1" dirty="0" smtClean="0"/>
              <a:t>Asian Development Bank) </a:t>
            </a:r>
            <a:r>
              <a:rPr lang="en-US" i="1" dirty="0" err="1" smtClean="0"/>
              <a:t>tahun</a:t>
            </a:r>
            <a:r>
              <a:rPr lang="en-US" i="1" dirty="0" smtClean="0"/>
              <a:t> 1999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130300" y="-37237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C16059"/>
                </a:solidFill>
                <a:latin typeface="Arial"/>
              </a:rPr>
              <a:t>Punca</a:t>
            </a:r>
            <a:r>
              <a:rPr lang="en-US" b="1" dirty="0">
                <a:solidFill>
                  <a:srgbClr val="C16059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C16059"/>
                </a:solidFill>
                <a:latin typeface="Arial"/>
              </a:rPr>
              <a:t>dan</a:t>
            </a:r>
            <a:r>
              <a:rPr lang="en-US" b="1" dirty="0">
                <a:solidFill>
                  <a:srgbClr val="C16059"/>
                </a:solidFill>
                <a:latin typeface="Arial"/>
              </a:rPr>
              <a:t> </a:t>
            </a:r>
            <a:r>
              <a:rPr lang="en-US" b="1" dirty="0" err="1">
                <a:solidFill>
                  <a:srgbClr val="C16059"/>
                </a:solidFill>
                <a:latin typeface="Arial"/>
              </a:rPr>
              <a:t>Penyebab</a:t>
            </a:r>
            <a:endParaRPr lang="en-US" b="1" dirty="0">
              <a:solidFill>
                <a:srgbClr val="C1605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31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MASALAH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7614780"/>
              </p:ext>
            </p:extLst>
          </p:nvPr>
        </p:nvGraphicFramePr>
        <p:xfrm>
          <a:off x="251520" y="1340768"/>
          <a:ext cx="738663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29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JENIS-JENIS PEKERJAAN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7386638" cy="4497387"/>
          </a:xfrm>
        </p:spPr>
        <p:txBody>
          <a:bodyPr/>
          <a:lstStyle/>
          <a:p>
            <a:r>
              <a:rPr lang="en-US" dirty="0" err="1" smtClean="0"/>
              <a:t>Berniaga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kedai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gerai</a:t>
            </a:r>
            <a:endParaRPr lang="en-US" dirty="0" smtClean="0"/>
          </a:p>
          <a:p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kereta</a:t>
            </a:r>
            <a:endParaRPr lang="en-US" dirty="0" smtClean="0"/>
          </a:p>
          <a:p>
            <a:r>
              <a:rPr lang="en-US" dirty="0" err="1" smtClean="0"/>
              <a:t>Mengemis</a:t>
            </a:r>
            <a:endParaRPr lang="en-US" dirty="0" smtClean="0"/>
          </a:p>
          <a:p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kotak-kotak</a:t>
            </a:r>
            <a:r>
              <a:rPr lang="en-US" dirty="0" smtClean="0"/>
              <a:t>, tin-tin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endParaRPr lang="en-US" dirty="0" smtClean="0"/>
          </a:p>
          <a:p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sindiket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dadah</a:t>
            </a:r>
            <a:endParaRPr lang="en-US" dirty="0" smtClean="0"/>
          </a:p>
          <a:p>
            <a:r>
              <a:rPr lang="en-US" dirty="0" err="1" smtClean="0"/>
              <a:t>Pelacuran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80112" y="4869160"/>
            <a:ext cx="1525141" cy="1089471"/>
            <a:chOff x="2304" y="1584"/>
            <a:chExt cx="1740" cy="1554"/>
          </a:xfrm>
        </p:grpSpPr>
        <p:sp>
          <p:nvSpPr>
            <p:cNvPr id="5" name="Film">
              <a:hlinkClick r:id="rId2" action="ppaction://hlinkfile"/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719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7477125" cy="1143000"/>
          </a:xfrm>
        </p:spPr>
        <p:txBody>
          <a:bodyPr/>
          <a:lstStyle/>
          <a:p>
            <a:pPr algn="ctr"/>
            <a:r>
              <a:rPr lang="en-US" b="1" dirty="0" smtClean="0"/>
              <a:t>Child Rights Coalition (CRC) Malaysia </a:t>
            </a:r>
            <a:r>
              <a:rPr lang="en-US" b="1" dirty="0" err="1" smtClean="0"/>
              <a:t>terdiri</a:t>
            </a:r>
            <a:r>
              <a:rPr lang="en-US" b="1" dirty="0" smtClean="0"/>
              <a:t> </a:t>
            </a:r>
            <a:r>
              <a:rPr lang="en-US" b="1" dirty="0" err="1" smtClean="0"/>
              <a:t>daripada</a:t>
            </a:r>
            <a:r>
              <a:rPr lang="en-US" b="1" dirty="0" smtClean="0"/>
              <a:t> </a:t>
            </a:r>
            <a:r>
              <a:rPr lang="en-US" b="1" dirty="0" err="1" smtClean="0"/>
              <a:t>organisasi-organisasi</a:t>
            </a:r>
            <a:r>
              <a:rPr lang="en-US" b="1" dirty="0" smtClean="0"/>
              <a:t>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r>
              <a:rPr lang="en-US" b="1" dirty="0" err="1" smtClean="0"/>
              <a:t>kerajaan</a:t>
            </a:r>
            <a:r>
              <a:rPr lang="en-US" b="1" dirty="0" smtClean="0"/>
              <a:t> yang </a:t>
            </a:r>
            <a:r>
              <a:rPr lang="en-US" b="1" dirty="0" err="1" smtClean="0"/>
              <a:t>bekerja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menghormati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menegakkan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kanak-kanak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Malaysia.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477125" cy="1143000"/>
          </a:xfrm>
        </p:spPr>
        <p:txBody>
          <a:bodyPr/>
          <a:lstStyle/>
          <a:p>
            <a:pPr algn="ctr"/>
            <a:r>
              <a:rPr lang="en-US" sz="3600" dirty="0" smtClean="0"/>
              <a:t>DASAR KANAK-KANAK NEGARA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7386638" cy="5184576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sz="3000" dirty="0" err="1"/>
              <a:t>satu</a:t>
            </a:r>
            <a:r>
              <a:rPr lang="en-US" sz="3000" dirty="0"/>
              <a:t> </a:t>
            </a:r>
            <a:r>
              <a:rPr lang="en-US" sz="3000" dirty="0" err="1"/>
              <a:t>dasar</a:t>
            </a:r>
            <a:r>
              <a:rPr lang="en-US" sz="3000" dirty="0"/>
              <a:t> </a:t>
            </a:r>
            <a:r>
              <a:rPr lang="en-US" sz="3000" dirty="0" err="1"/>
              <a:t>mengenai</a:t>
            </a:r>
            <a:r>
              <a:rPr lang="en-US" sz="3000" dirty="0"/>
              <a:t> </a:t>
            </a:r>
            <a:r>
              <a:rPr lang="en-US" sz="3000" dirty="0" err="1"/>
              <a:t>hak</a:t>
            </a:r>
            <a:r>
              <a:rPr lang="en-US" sz="3000" dirty="0"/>
              <a:t> </a:t>
            </a:r>
            <a:r>
              <a:rPr lang="en-US" sz="3000" dirty="0" err="1"/>
              <a:t>kelangsungan</a:t>
            </a:r>
            <a:r>
              <a:rPr lang="en-US" sz="3000" dirty="0"/>
              <a:t> </a:t>
            </a:r>
            <a:r>
              <a:rPr lang="en-US" sz="3000" dirty="0" err="1"/>
              <a:t>hidup</a:t>
            </a:r>
            <a:r>
              <a:rPr lang="en-US" sz="3000" dirty="0"/>
              <a:t>, </a:t>
            </a:r>
            <a:r>
              <a:rPr lang="en-US" sz="3000" dirty="0" err="1"/>
              <a:t>perlindungan</a:t>
            </a:r>
            <a:r>
              <a:rPr lang="en-US" sz="3000" dirty="0"/>
              <a:t>, </a:t>
            </a:r>
            <a:r>
              <a:rPr lang="en-US" sz="3000" dirty="0" err="1"/>
              <a:t>perkembangan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penyertaan</a:t>
            </a:r>
            <a:r>
              <a:rPr lang="en-US" sz="3000" dirty="0"/>
              <a:t> </a:t>
            </a:r>
            <a:r>
              <a:rPr lang="en-US" sz="3000" dirty="0" err="1"/>
              <a:t>kanak-kanak</a:t>
            </a:r>
            <a:r>
              <a:rPr lang="en-US" sz="3000" dirty="0"/>
              <a:t> agar </a:t>
            </a:r>
            <a:r>
              <a:rPr lang="en-US" sz="3000" dirty="0" err="1"/>
              <a:t>dapat</a:t>
            </a:r>
            <a:r>
              <a:rPr lang="en-US" sz="3000" dirty="0"/>
              <a:t> </a:t>
            </a:r>
            <a:r>
              <a:rPr lang="en-US" sz="3000" dirty="0" err="1"/>
              <a:t>menikmati</a:t>
            </a:r>
            <a:r>
              <a:rPr lang="en-US" sz="3000" dirty="0"/>
              <a:t> </a:t>
            </a:r>
            <a:r>
              <a:rPr lang="en-US" sz="3000" dirty="0" err="1"/>
              <a:t>peluang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ruang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mencapai</a:t>
            </a:r>
            <a:r>
              <a:rPr lang="en-US" sz="3000" dirty="0"/>
              <a:t> </a:t>
            </a:r>
            <a:r>
              <a:rPr lang="en-US" sz="3000" dirty="0" err="1"/>
              <a:t>perkembangan</a:t>
            </a:r>
            <a:r>
              <a:rPr lang="en-US" sz="3000" dirty="0"/>
              <a:t> </a:t>
            </a:r>
            <a:r>
              <a:rPr lang="en-US" sz="3000" dirty="0" err="1"/>
              <a:t>holistik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persekitaran</a:t>
            </a:r>
            <a:r>
              <a:rPr lang="en-US" sz="3000" dirty="0"/>
              <a:t> yang </a:t>
            </a:r>
            <a:r>
              <a:rPr lang="en-US" sz="3000" dirty="0" err="1"/>
              <a:t>kondusif</a:t>
            </a:r>
            <a:r>
              <a:rPr lang="en-US" sz="3000" dirty="0"/>
              <a:t>.</a:t>
            </a:r>
            <a:endParaRPr lang="en-US" sz="3000" dirty="0" smtClean="0"/>
          </a:p>
          <a:p>
            <a:pPr lvl="1"/>
            <a:r>
              <a:rPr lang="en-US" dirty="0" err="1" smtClean="0"/>
              <a:t>Matlamat</a:t>
            </a:r>
            <a:endParaRPr lang="en-US" dirty="0" smtClean="0"/>
          </a:p>
          <a:p>
            <a:pPr lvl="2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sihat</a:t>
            </a:r>
            <a:r>
              <a:rPr lang="en-US" dirty="0"/>
              <a:t>, </a:t>
            </a:r>
            <a:r>
              <a:rPr lang="en-US" dirty="0" err="1"/>
              <a:t>cergas</a:t>
            </a:r>
            <a:r>
              <a:rPr lang="en-US" dirty="0"/>
              <a:t>, </a:t>
            </a:r>
            <a:r>
              <a:rPr lang="en-US" dirty="0" err="1"/>
              <a:t>berilmu</a:t>
            </a:r>
            <a:r>
              <a:rPr lang="en-US" dirty="0"/>
              <a:t>, </a:t>
            </a:r>
            <a:r>
              <a:rPr lang="en-US" dirty="0" err="1"/>
              <a:t>inovatif</a:t>
            </a:r>
            <a:r>
              <a:rPr lang="en-US" dirty="0"/>
              <a:t>,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berjati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berdaya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, </a:t>
            </a:r>
            <a:r>
              <a:rPr lang="en-US" dirty="0" err="1"/>
              <a:t>progresif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 smtClean="0"/>
              <a:t>murni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r>
              <a:rPr lang="en-US" dirty="0" smtClean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xmlns="" val="33211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jagaan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,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, </a:t>
            </a:r>
            <a:r>
              <a:rPr lang="en-US" dirty="0" err="1"/>
              <a:t>perkhidmatan</a:t>
            </a:r>
            <a:r>
              <a:rPr lang="en-US" dirty="0"/>
              <a:t> </a:t>
            </a:r>
            <a:r>
              <a:rPr lang="en-US" dirty="0" err="1"/>
              <a:t>kesihatan</a:t>
            </a:r>
            <a:r>
              <a:rPr lang="en-US" dirty="0"/>
              <a:t>, </a:t>
            </a:r>
            <a:r>
              <a:rPr lang="en-US" dirty="0" err="1"/>
              <a:t>sokongan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;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dilindungi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sebarang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pengabaian</a:t>
            </a:r>
            <a:r>
              <a:rPr lang="en-US" dirty="0"/>
              <a:t>, </a:t>
            </a:r>
            <a:r>
              <a:rPr lang="en-US" dirty="0" err="1"/>
              <a:t>penderaan</a:t>
            </a:r>
            <a:r>
              <a:rPr lang="en-US" dirty="0"/>
              <a:t>, </a:t>
            </a:r>
            <a:r>
              <a:rPr lang="en-US" dirty="0" err="1"/>
              <a:t>keganasan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;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habilitasi</a:t>
            </a:r>
            <a:r>
              <a:rPr lang="en-US" dirty="0"/>
              <a:t>, </a:t>
            </a:r>
            <a:r>
              <a:rPr lang="en-US" dirty="0" err="1"/>
              <a:t>rehabilitasi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diintegrasi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;</a:t>
            </a:r>
          </a:p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holistik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fizikal</a:t>
            </a:r>
            <a:r>
              <a:rPr lang="en-US" dirty="0"/>
              <a:t>, </a:t>
            </a:r>
            <a:r>
              <a:rPr lang="en-US" dirty="0" err="1"/>
              <a:t>kognitif</a:t>
            </a:r>
            <a:r>
              <a:rPr lang="en-US" dirty="0"/>
              <a:t>, </a:t>
            </a:r>
            <a:r>
              <a:rPr lang="en-US" dirty="0" err="1"/>
              <a:t>bahasa</a:t>
            </a:r>
            <a:r>
              <a:rPr lang="en-US" dirty="0"/>
              <a:t>, </a:t>
            </a:r>
            <a:r>
              <a:rPr lang="en-US" dirty="0" err="1"/>
              <a:t>sosio-emosi</a:t>
            </a:r>
            <a:r>
              <a:rPr lang="en-US" dirty="0"/>
              <a:t>, </a:t>
            </a:r>
            <a:r>
              <a:rPr lang="en-US" dirty="0" err="1"/>
              <a:t>sahsiah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kerohanian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7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28750"/>
            <a:ext cx="7224713" cy="4808538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SIAPAKAH DIA?????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7386638" cy="583535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bersuara</a:t>
            </a:r>
            <a:r>
              <a:rPr lang="en-US" dirty="0"/>
              <a:t>, </a:t>
            </a:r>
            <a:r>
              <a:rPr lang="en-US" dirty="0" err="1"/>
              <a:t>menyertai</a:t>
            </a:r>
            <a:r>
              <a:rPr lang="en-US" dirty="0"/>
              <a:t> (</a:t>
            </a:r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keupayaan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perkara-perkara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;</a:t>
            </a:r>
          </a:p>
          <a:p>
            <a:r>
              <a:rPr lang="en-US" dirty="0" err="1"/>
              <a:t>Kanak-kanak</a:t>
            </a:r>
            <a:r>
              <a:rPr lang="en-US" dirty="0"/>
              <a:t>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bapa</a:t>
            </a:r>
            <a:r>
              <a:rPr lang="en-US" dirty="0"/>
              <a:t>, </a:t>
            </a:r>
            <a:r>
              <a:rPr lang="en-US" dirty="0" err="1"/>
              <a:t>penjaga</a:t>
            </a:r>
            <a:r>
              <a:rPr lang="en-US" dirty="0"/>
              <a:t>, </a:t>
            </a:r>
            <a:r>
              <a:rPr lang="en-US" dirty="0" err="1"/>
              <a:t>komuniti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sedar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perlindungan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penyertaan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kelangsungan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perlindungan</a:t>
            </a:r>
            <a:r>
              <a:rPr lang="en-US" dirty="0"/>
              <a:t>,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penyertaan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semasa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8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0574786"/>
              </p:ext>
            </p:extLst>
          </p:nvPr>
        </p:nvGraphicFramePr>
        <p:xfrm>
          <a:off x="263525" y="1598613"/>
          <a:ext cx="7386638" cy="4497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01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DASAR PERLINDUNGAN </a:t>
            </a:r>
            <a:br>
              <a:rPr lang="en-US" sz="3600" dirty="0" smtClean="0"/>
            </a:br>
            <a:r>
              <a:rPr lang="en-US" sz="3600" dirty="0" smtClean="0"/>
              <a:t>KANAK-KANAK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7386638" cy="4497387"/>
          </a:xfrm>
        </p:spPr>
        <p:txBody>
          <a:bodyPr/>
          <a:lstStyle/>
          <a:p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/>
              <a:t>dasar</a:t>
            </a:r>
            <a:r>
              <a:rPr lang="en-US" sz="2400" dirty="0"/>
              <a:t> yang </a:t>
            </a:r>
            <a:r>
              <a:rPr lang="en-US" sz="2400" dirty="0" err="1"/>
              <a:t>mengandungi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2400" dirty="0"/>
              <a:t> </a:t>
            </a:r>
            <a:r>
              <a:rPr lang="en-US" sz="2400" dirty="0" err="1"/>
              <a:t>selaras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Konvensyen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2400" dirty="0"/>
              <a:t> (CRC)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Akta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2400" dirty="0"/>
              <a:t> 2001.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tumpuan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advokasi</a:t>
            </a:r>
            <a:r>
              <a:rPr lang="en-US" sz="2400" dirty="0"/>
              <a:t>, </a:t>
            </a:r>
            <a:r>
              <a:rPr lang="en-US" sz="2400" dirty="0" err="1"/>
              <a:t>pencegahan</a:t>
            </a:r>
            <a:r>
              <a:rPr lang="en-US" sz="2400" dirty="0"/>
              <a:t>, </a:t>
            </a:r>
            <a:r>
              <a:rPr lang="en-US" sz="2400" dirty="0" err="1"/>
              <a:t>khidmat</a:t>
            </a:r>
            <a:r>
              <a:rPr lang="en-US" sz="2400" dirty="0"/>
              <a:t> </a:t>
            </a:r>
            <a:r>
              <a:rPr lang="en-US" sz="2400" dirty="0" err="1"/>
              <a:t>sokongan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penyelidikan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melindungi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MATLAMAT</a:t>
            </a:r>
          </a:p>
          <a:p>
            <a:pPr lvl="2"/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memastikan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kanak-kanak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perlindungan</a:t>
            </a:r>
            <a:r>
              <a:rPr lang="en-US" sz="1600" dirty="0"/>
              <a:t> </a:t>
            </a:r>
            <a:r>
              <a:rPr lang="en-US" sz="1600" dirty="0" err="1"/>
              <a:t>daripada</a:t>
            </a:r>
            <a:r>
              <a:rPr lang="en-US" sz="1600" dirty="0"/>
              <a:t> </a:t>
            </a:r>
            <a:r>
              <a:rPr lang="en-US" sz="1600" dirty="0" err="1"/>
              <a:t>pengabaian</a:t>
            </a:r>
            <a:r>
              <a:rPr lang="en-US" sz="1600" dirty="0"/>
              <a:t>, </a:t>
            </a:r>
            <a:r>
              <a:rPr lang="en-US" sz="1600" dirty="0" err="1"/>
              <a:t>penderaan</a:t>
            </a:r>
            <a:r>
              <a:rPr lang="en-US" sz="1600" dirty="0"/>
              <a:t>, </a:t>
            </a:r>
            <a:r>
              <a:rPr lang="en-US" sz="1600" dirty="0" err="1"/>
              <a:t>keganasan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eksploitasi</a:t>
            </a:r>
            <a:r>
              <a:rPr lang="en-US" sz="1600" dirty="0"/>
              <a:t>.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pemangkin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kesedaran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komitmen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,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melindungi</a:t>
            </a:r>
            <a:r>
              <a:rPr lang="en-US" sz="1600" dirty="0"/>
              <a:t> </a:t>
            </a:r>
            <a:r>
              <a:rPr lang="en-US" sz="1600" dirty="0" err="1"/>
              <a:t>kanak-kanak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kesedaran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komitmen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;</a:t>
            </a:r>
          </a:p>
          <a:p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persekitaran</a:t>
            </a:r>
            <a:r>
              <a:rPr lang="en-US" dirty="0"/>
              <a:t> yang </a:t>
            </a:r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mesra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;</a:t>
            </a:r>
          </a:p>
          <a:p>
            <a:r>
              <a:rPr lang="en-US" dirty="0" err="1"/>
              <a:t>menggalakkan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berhubung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 smtClean="0"/>
              <a:t>masing-masing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51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260649"/>
            <a:ext cx="7386638" cy="583535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sebarang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pengabaian</a:t>
            </a:r>
            <a:r>
              <a:rPr lang="en-US" dirty="0"/>
              <a:t>, </a:t>
            </a:r>
            <a:r>
              <a:rPr lang="en-US" dirty="0" err="1"/>
              <a:t>penderaan</a:t>
            </a:r>
            <a:r>
              <a:rPr lang="en-US" dirty="0"/>
              <a:t>, </a:t>
            </a:r>
            <a:r>
              <a:rPr lang="en-US" dirty="0" err="1"/>
              <a:t>keganasan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;</a:t>
            </a:r>
          </a:p>
          <a:p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 </a:t>
            </a:r>
            <a:r>
              <a:rPr lang="en-US" dirty="0" err="1"/>
              <a:t>sahaja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berurusan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;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khidmat</a:t>
            </a:r>
            <a:r>
              <a:rPr lang="en-US" dirty="0"/>
              <a:t> </a:t>
            </a:r>
            <a:r>
              <a:rPr lang="en-US" dirty="0" err="1"/>
              <a:t>sokongan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pengabaian</a:t>
            </a:r>
            <a:r>
              <a:rPr lang="en-US" dirty="0"/>
              <a:t>, </a:t>
            </a:r>
            <a:r>
              <a:rPr lang="en-US" dirty="0" err="1"/>
              <a:t>penderaan</a:t>
            </a:r>
            <a:r>
              <a:rPr lang="en-US" dirty="0"/>
              <a:t>, </a:t>
            </a:r>
            <a:r>
              <a:rPr lang="en-US" dirty="0" err="1"/>
              <a:t>keganasan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eksploitasi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kanak-kanak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4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124744"/>
            <a:ext cx="7386638" cy="561662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Advokasi</a:t>
            </a:r>
            <a:endParaRPr lang="en-US" dirty="0" smtClean="0"/>
          </a:p>
          <a:p>
            <a:pPr lvl="1"/>
            <a:r>
              <a:rPr lang="en-US" dirty="0" err="1"/>
              <a:t>Menerap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memupuk</a:t>
            </a:r>
            <a:r>
              <a:rPr lang="en-US" dirty="0"/>
              <a:t> </a:t>
            </a:r>
            <a:r>
              <a:rPr lang="en-US" dirty="0" err="1"/>
              <a:t>kesedaran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perkongsian</a:t>
            </a:r>
            <a:r>
              <a:rPr lang="en-US" dirty="0"/>
              <a:t> </a:t>
            </a:r>
            <a:r>
              <a:rPr lang="en-US" dirty="0" err="1"/>
              <a:t>pintar</a:t>
            </a:r>
            <a:r>
              <a:rPr lang="en-US" dirty="0"/>
              <a:t> (smart partnership)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media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pertubuhan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kerajaan</a:t>
            </a:r>
            <a:r>
              <a:rPr lang="en-US" dirty="0"/>
              <a:t> (NGO)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Pencegahan</a:t>
            </a:r>
            <a:endParaRPr lang="en-US" dirty="0" smtClean="0"/>
          </a:p>
          <a:p>
            <a:pPr lvl="1"/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amaran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mengukuhkan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di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antarabangsa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Khidmat</a:t>
            </a:r>
            <a:r>
              <a:rPr lang="en-US" dirty="0" smtClean="0"/>
              <a:t> </a:t>
            </a:r>
            <a:r>
              <a:rPr lang="en-US" dirty="0" err="1" smtClean="0"/>
              <a:t>sokongan</a:t>
            </a:r>
            <a:endParaRPr lang="en-US" dirty="0" smtClean="0"/>
          </a:p>
          <a:p>
            <a:pPr lvl="1"/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perkhidmatan</a:t>
            </a:r>
            <a:r>
              <a:rPr lang="en-US" dirty="0"/>
              <a:t> </a:t>
            </a:r>
            <a:r>
              <a:rPr lang="en-US" dirty="0" err="1"/>
              <a:t>kaunseling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mangsa</a:t>
            </a:r>
            <a:r>
              <a:rPr lang="en-US" dirty="0"/>
              <a:t>,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pesalah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, </a:t>
            </a:r>
            <a:r>
              <a:rPr lang="en-US" dirty="0" err="1"/>
              <a:t>pesalah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komuniti</a:t>
            </a:r>
            <a:r>
              <a:rPr lang="en-US" dirty="0"/>
              <a:t> </a:t>
            </a:r>
            <a:r>
              <a:rPr lang="en-US" dirty="0" err="1"/>
              <a:t>setempat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Penyeidikan</a:t>
            </a:r>
            <a:r>
              <a:rPr lang="en-US" dirty="0" smtClean="0"/>
              <a:t> &amp; </a:t>
            </a:r>
            <a:r>
              <a:rPr lang="en-US" dirty="0" err="1" smtClean="0"/>
              <a:t>pembangunan</a:t>
            </a:r>
            <a:endParaRPr lang="en-US" dirty="0" smtClean="0"/>
          </a:p>
          <a:p>
            <a:pPr lvl="1"/>
            <a:r>
              <a:rPr lang="en-US" dirty="0" err="1"/>
              <a:t>Menggalakkan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pembangunan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menyebar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penambahbaikan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KONVENSYEN HAK </a:t>
            </a:r>
            <a:br>
              <a:rPr lang="en-US" dirty="0" smtClean="0"/>
            </a:br>
            <a:r>
              <a:rPr lang="en-US" dirty="0" smtClean="0"/>
              <a:t>KANAK-KANAK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507074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bahawa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:-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, </a:t>
            </a:r>
            <a:r>
              <a:rPr lang="en-US" dirty="0" err="1"/>
              <a:t>membesar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sihat</a:t>
            </a:r>
            <a:r>
              <a:rPr lang="en-US" dirty="0"/>
              <a:t>, </a:t>
            </a:r>
            <a:r>
              <a:rPr lang="en-US" dirty="0" err="1"/>
              <a:t>menikmati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pemeliharaan</a:t>
            </a:r>
            <a:r>
              <a:rPr lang="en-US" dirty="0"/>
              <a:t> yang </a:t>
            </a:r>
            <a:r>
              <a:rPr lang="en-US" dirty="0" err="1"/>
              <a:t>sempurna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belaian</a:t>
            </a:r>
            <a:r>
              <a:rPr lang="en-US" dirty="0"/>
              <a:t> </a:t>
            </a:r>
            <a:r>
              <a:rPr lang="en-US" dirty="0" err="1"/>
              <a:t>kasih</a:t>
            </a:r>
            <a:r>
              <a:rPr lang="en-US" dirty="0"/>
              <a:t> </a:t>
            </a:r>
            <a:r>
              <a:rPr lang="en-US" dirty="0" err="1"/>
              <a:t>sayang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kekeluargaan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identiti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warganegara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kesukaran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rintangan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kecemasan</a:t>
            </a:r>
            <a:r>
              <a:rPr lang="en-US" dirty="0"/>
              <a:t>, </a:t>
            </a:r>
            <a:r>
              <a:rPr lang="en-US" dirty="0" err="1"/>
              <a:t>peperangan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pelarian</a:t>
            </a:r>
            <a:r>
              <a:rPr lang="en-US" dirty="0"/>
              <a:t>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exploitasi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jenayah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61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260648"/>
            <a:ext cx="7386638" cy="633670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kira</a:t>
            </a:r>
            <a:r>
              <a:rPr lang="en-US" dirty="0" smtClean="0"/>
              <a:t> </a:t>
            </a:r>
            <a:r>
              <a:rPr lang="en-US" dirty="0" err="1" smtClean="0"/>
              <a:t>aspek-aspek</a:t>
            </a:r>
            <a:r>
              <a:rPr lang="en-US" dirty="0" smtClean="0"/>
              <a:t>;-</a:t>
            </a:r>
          </a:p>
          <a:p>
            <a:pPr lvl="1"/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/>
              <a:t>antarabangsa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membesar</a:t>
            </a:r>
            <a:r>
              <a:rPr lang="en-US" dirty="0"/>
              <a:t> </a:t>
            </a:r>
            <a:r>
              <a:rPr lang="en-US" dirty="0" err="1"/>
              <a:t>mengikut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agama, </a:t>
            </a:r>
            <a:r>
              <a:rPr lang="en-US" dirty="0" err="1"/>
              <a:t>keluarganya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sebatang</a:t>
            </a:r>
            <a:r>
              <a:rPr lang="en-US" dirty="0"/>
              <a:t> </a:t>
            </a:r>
            <a:r>
              <a:rPr lang="en-US" dirty="0" err="1"/>
              <a:t>kara</a:t>
            </a:r>
            <a:r>
              <a:rPr lang="en-US" dirty="0"/>
              <a:t> yang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/ </a:t>
            </a:r>
            <a:r>
              <a:rPr lang="en-US" dirty="0" err="1"/>
              <a:t>pelihara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taraf</a:t>
            </a:r>
            <a:r>
              <a:rPr lang="en-US" dirty="0"/>
              <a:t> </a:t>
            </a:r>
            <a:r>
              <a:rPr lang="en-US" dirty="0" err="1"/>
              <a:t>kewarganegaraan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 smtClean="0"/>
              <a:t>kanak-kanak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1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90056"/>
            <a:ext cx="7477125" cy="1143000"/>
          </a:xfrm>
        </p:spPr>
        <p:txBody>
          <a:bodyPr/>
          <a:lstStyle/>
          <a:p>
            <a:pPr algn="ctr"/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Malaysia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ketara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Malaysia </a:t>
            </a:r>
            <a:r>
              <a:rPr lang="en-US" dirty="0" err="1" smtClean="0"/>
              <a:t>bersetuju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CRC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1995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Akta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764704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“</a:t>
            </a:r>
            <a:r>
              <a:rPr lang="en-US" sz="3200" b="1" dirty="0" err="1" smtClean="0"/>
              <a:t>Ukuran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sebenar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sesebuah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negara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bagaimana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menjaga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kanak-kanaknya</a:t>
            </a:r>
            <a:r>
              <a:rPr lang="en-US" sz="3200" b="1" dirty="0" smtClean="0"/>
              <a:t> — </a:t>
            </a:r>
            <a:r>
              <a:rPr lang="en-US" sz="3200" b="1" dirty="0" err="1" smtClean="0"/>
              <a:t>kesihatan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keselamatan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keselamatan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asas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mereka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pendidikan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sosialisasi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mereka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mereka</a:t>
            </a:r>
            <a:r>
              <a:rPr lang="en-US" sz="3200" b="1" dirty="0" smtClean="0"/>
              <a:t> rasa </a:t>
            </a:r>
            <a:r>
              <a:rPr lang="en-US" sz="3200" b="1" dirty="0" err="1" smtClean="0"/>
              <a:t>disayangi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dihargai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disertakan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keluarga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masyarakat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dimana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mereka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dilahirkan</a:t>
            </a:r>
            <a:r>
              <a:rPr lang="en-US" sz="3200" b="1" dirty="0" smtClean="0"/>
              <a:t>”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i="1" dirty="0" smtClean="0"/>
              <a:t>- UNICEF, </a:t>
            </a:r>
            <a:r>
              <a:rPr lang="en-US" sz="3200" b="1" i="1" dirty="0" err="1" smtClean="0"/>
              <a:t>Kad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Laporan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Innocenti</a:t>
            </a:r>
            <a:r>
              <a:rPr lang="en-US" sz="3200" b="1" i="1" dirty="0" smtClean="0"/>
              <a:t> 7, 2007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APAKAH YANG DILAKUKAN OLEH KANAK-KANAK INI???</a:t>
            </a:r>
          </a:p>
        </p:txBody>
      </p:sp>
      <p:pic>
        <p:nvPicPr>
          <p:cNvPr id="5123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" y="1557338"/>
            <a:ext cx="7307263" cy="45354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AKTA-AKTA BERKAITAN…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7386638" cy="4497387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2001</a:t>
            </a:r>
          </a:p>
          <a:p>
            <a:pPr eaLnBrk="1" hangingPunct="1"/>
            <a:r>
              <a:rPr lang="en-US" sz="2800" dirty="0" err="1" smtClean="0"/>
              <a:t>Kanun</a:t>
            </a:r>
            <a:r>
              <a:rPr lang="en-US" sz="2800" dirty="0" smtClean="0"/>
              <a:t> </a:t>
            </a:r>
            <a:r>
              <a:rPr lang="en-US" sz="2800" dirty="0" err="1" smtClean="0"/>
              <a:t>Acara</a:t>
            </a:r>
            <a:r>
              <a:rPr lang="en-US" sz="2800" dirty="0" smtClean="0"/>
              <a:t> </a:t>
            </a:r>
            <a:r>
              <a:rPr lang="en-US" sz="2800" dirty="0" err="1" smtClean="0"/>
              <a:t>Jenayah</a:t>
            </a:r>
            <a:r>
              <a:rPr lang="en-US" sz="2800" dirty="0" smtClean="0"/>
              <a:t> (</a:t>
            </a:r>
            <a:r>
              <a:rPr lang="en-US" sz="2800" dirty="0" err="1" smtClean="0"/>
              <a:t>Sek</a:t>
            </a:r>
            <a:r>
              <a:rPr lang="en-US" sz="2800" dirty="0" smtClean="0"/>
              <a:t> 173A, 293 &amp; 294)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Pendaftaran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Pengangkatan</a:t>
            </a:r>
            <a:r>
              <a:rPr lang="en-US" sz="2800" dirty="0" smtClean="0"/>
              <a:t> 1952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Pengangkatan</a:t>
            </a:r>
            <a:r>
              <a:rPr lang="en-US" sz="2800" dirty="0" smtClean="0"/>
              <a:t> 1952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Keganasan</a:t>
            </a:r>
            <a:r>
              <a:rPr lang="en-US" sz="2800" dirty="0" smtClean="0"/>
              <a:t> </a:t>
            </a:r>
            <a:r>
              <a:rPr lang="en-US" sz="2800" dirty="0" err="1" smtClean="0"/>
              <a:t>Rumahtangga</a:t>
            </a:r>
            <a:r>
              <a:rPr lang="en-US" sz="2800" dirty="0" smtClean="0"/>
              <a:t> 1994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TASKA (</a:t>
            </a:r>
            <a:r>
              <a:rPr lang="en-US" sz="2800" dirty="0" err="1" smtClean="0"/>
              <a:t>Pindaan</a:t>
            </a:r>
            <a:r>
              <a:rPr lang="en-US" sz="2800" dirty="0" smtClean="0"/>
              <a:t>) 2007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Jagaan</a:t>
            </a:r>
            <a:r>
              <a:rPr lang="en-US" sz="2800" dirty="0" smtClean="0"/>
              <a:t> (</a:t>
            </a:r>
            <a:r>
              <a:rPr lang="en-US" sz="2800" dirty="0" err="1" smtClean="0"/>
              <a:t>Pindaan</a:t>
            </a:r>
            <a:r>
              <a:rPr lang="en-US" sz="2800" dirty="0" smtClean="0"/>
              <a:t>) 2007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Anti </a:t>
            </a:r>
            <a:r>
              <a:rPr lang="en-US" sz="2800" dirty="0" err="1" smtClean="0"/>
              <a:t>Pemerdagangan</a:t>
            </a:r>
            <a:r>
              <a:rPr lang="en-US" sz="2800" dirty="0" smtClean="0"/>
              <a:t> Orang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dirty="0" smtClean="0"/>
              <a:t>PERATURAN YANG BERKAITAN..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63525" y="1412875"/>
            <a:ext cx="7386638" cy="511175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2001 - </a:t>
            </a:r>
            <a:r>
              <a:rPr lang="en-US" sz="2800" dirty="0" err="1" smtClean="0"/>
              <a:t>Peraturan-peraturan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(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Selamat</a:t>
            </a:r>
            <a:r>
              <a:rPr lang="en-US" sz="2800" dirty="0" smtClean="0"/>
              <a:t>) 2007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Mahkamah</a:t>
            </a:r>
            <a:r>
              <a:rPr lang="en-US" sz="2800" dirty="0" smtClean="0"/>
              <a:t> </a:t>
            </a:r>
            <a:r>
              <a:rPr lang="en-US" sz="2800" dirty="0" err="1" smtClean="0"/>
              <a:t>Juvana</a:t>
            </a:r>
            <a:r>
              <a:rPr lang="en-US" sz="2800" dirty="0" smtClean="0"/>
              <a:t> 1947 - </a:t>
            </a:r>
            <a:r>
              <a:rPr lang="en-US" sz="2800" dirty="0" err="1" smtClean="0"/>
              <a:t>Peraturan-peraturan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Asrama</a:t>
            </a:r>
            <a:r>
              <a:rPr lang="en-US" sz="2800" dirty="0" smtClean="0"/>
              <a:t> </a:t>
            </a:r>
            <a:r>
              <a:rPr lang="en-US" sz="2800" dirty="0" err="1" smtClean="0"/>
              <a:t>Akhlak</a:t>
            </a:r>
            <a:r>
              <a:rPr lang="en-US" sz="2800" dirty="0" smtClean="0"/>
              <a:t> 1982</a:t>
            </a:r>
          </a:p>
          <a:p>
            <a:pPr eaLnBrk="1" hangingPunct="1"/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Gadis</a:t>
            </a:r>
            <a:r>
              <a:rPr lang="en-US" sz="2800" dirty="0" smtClean="0"/>
              <a:t> 1973 - </a:t>
            </a:r>
            <a:r>
              <a:rPr lang="en-US" sz="2800" dirty="0" err="1" smtClean="0"/>
              <a:t>Kaedah-kaedah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Wanita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Gadis</a:t>
            </a:r>
            <a:r>
              <a:rPr lang="en-US" sz="2800" dirty="0" smtClean="0"/>
              <a:t> (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) 1982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92150"/>
            <a:ext cx="7386638" cy="44973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Akta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1991 - </a:t>
            </a:r>
            <a:r>
              <a:rPr lang="en-US" sz="2800" dirty="0" err="1" smtClean="0"/>
              <a:t>Peraturan-peraturan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Pasukan</a:t>
            </a:r>
            <a:r>
              <a:rPr lang="en-US" sz="2800" dirty="0" smtClean="0"/>
              <a:t> 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(</a:t>
            </a:r>
            <a:r>
              <a:rPr lang="en-US" sz="2800" dirty="0" err="1" smtClean="0"/>
              <a:t>Prosedur</a:t>
            </a:r>
            <a:r>
              <a:rPr lang="en-US" sz="2800" dirty="0" smtClean="0"/>
              <a:t> &amp; </a:t>
            </a:r>
            <a:r>
              <a:rPr lang="en-US" sz="2800" dirty="0" err="1" smtClean="0"/>
              <a:t>Amalan</a:t>
            </a:r>
            <a:r>
              <a:rPr lang="en-US" sz="2800" dirty="0" smtClean="0"/>
              <a:t>) 1995</a:t>
            </a:r>
          </a:p>
          <a:p>
            <a:pPr eaLnBrk="1" hangingPunct="1">
              <a:defRPr/>
            </a:pPr>
            <a:r>
              <a:rPr lang="en-US" sz="2800" dirty="0" err="1" smtClean="0"/>
              <a:t>Peraturan-peraturan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Jawatankuasa</a:t>
            </a:r>
            <a:r>
              <a:rPr lang="en-US" sz="2800" dirty="0" smtClean="0"/>
              <a:t> </a:t>
            </a:r>
            <a:r>
              <a:rPr lang="en-US" sz="2800" dirty="0" err="1" smtClean="0"/>
              <a:t>Kebajikan</a:t>
            </a:r>
            <a:r>
              <a:rPr lang="en-US" sz="2800" dirty="0" smtClean="0"/>
              <a:t> </a:t>
            </a:r>
            <a:r>
              <a:rPr lang="en-US" sz="2800" dirty="0" err="1" smtClean="0"/>
              <a:t>Juvana</a:t>
            </a:r>
            <a:r>
              <a:rPr lang="en-US" sz="2800" dirty="0" smtClean="0"/>
              <a:t> (</a:t>
            </a:r>
            <a:r>
              <a:rPr lang="en-US" sz="2800" dirty="0" err="1" smtClean="0"/>
              <a:t>Perlindungan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Kewajipan</a:t>
            </a:r>
            <a:r>
              <a:rPr lang="en-US" sz="2800" dirty="0" smtClean="0"/>
              <a:t> 1976)</a:t>
            </a:r>
          </a:p>
          <a:p>
            <a:pPr eaLnBrk="1" hangingPunct="1">
              <a:defRPr/>
            </a:pPr>
            <a:r>
              <a:rPr lang="en-US" sz="2800" dirty="0" err="1" smtClean="0"/>
              <a:t>Akta</a:t>
            </a:r>
            <a:r>
              <a:rPr lang="en-US" sz="2800" dirty="0" smtClean="0"/>
              <a:t> Taman </a:t>
            </a:r>
            <a:r>
              <a:rPr lang="en-US" sz="2800" dirty="0" err="1" smtClean="0"/>
              <a:t>Asuhan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1984 - </a:t>
            </a:r>
            <a:r>
              <a:rPr lang="en-US" sz="2800" dirty="0" err="1" smtClean="0"/>
              <a:t>Peraturan-peraturan</a:t>
            </a:r>
            <a:r>
              <a:rPr lang="en-US" sz="2800" dirty="0" smtClean="0"/>
              <a:t> Taman </a:t>
            </a:r>
            <a:r>
              <a:rPr lang="en-US" sz="2800" dirty="0" err="1" smtClean="0"/>
              <a:t>Asuhan</a:t>
            </a:r>
            <a:r>
              <a:rPr lang="en-US" sz="2800" dirty="0" smtClean="0"/>
              <a:t>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</a:t>
            </a:r>
            <a:r>
              <a:rPr lang="en-US" sz="2800" dirty="0" err="1" smtClean="0"/>
              <a:t>Komuniti</a:t>
            </a:r>
            <a:r>
              <a:rPr lang="en-US" sz="2800" dirty="0" smtClean="0"/>
              <a:t> 2007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PERKHIDMATAN YANG DISEDIAKAN OLEH KERAJAAN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800" b="1" dirty="0" smtClean="0"/>
              <a:t>1.Perlindungan</a:t>
            </a:r>
            <a:endParaRPr lang="en-US" sz="2800" dirty="0"/>
          </a:p>
          <a:p>
            <a:pPr lvl="1" eaLnBrk="1" hangingPunct="1"/>
            <a:r>
              <a:rPr lang="en-US" sz="2400" i="1" dirty="0"/>
              <a:t>a. </a:t>
            </a:r>
            <a:r>
              <a:rPr lang="en-US" sz="2400" i="1" dirty="0" err="1"/>
              <a:t>Perkhidmatan</a:t>
            </a:r>
            <a:r>
              <a:rPr lang="en-US" sz="2400" i="1" dirty="0"/>
              <a:t> </a:t>
            </a:r>
            <a:r>
              <a:rPr lang="en-US" sz="2400" i="1" dirty="0" err="1"/>
              <a:t>Institusi</a:t>
            </a:r>
            <a:endParaRPr lang="en-US" sz="2400" dirty="0"/>
          </a:p>
          <a:p>
            <a:pPr marL="914400" lvl="2" indent="0" eaLnBrk="1" hangingPunct="1">
              <a:buFontTx/>
              <a:buNone/>
            </a:pPr>
            <a:r>
              <a:rPr lang="en-US" b="1" dirty="0"/>
              <a:t>&gt;&gt; 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&gt;&gt; </a:t>
            </a:r>
            <a:r>
              <a:rPr lang="en-US" dirty="0" err="1"/>
              <a:t>Rumah</a:t>
            </a:r>
            <a:r>
              <a:rPr lang="en-US" dirty="0"/>
              <a:t> Tunas </a:t>
            </a:r>
            <a:r>
              <a:rPr lang="en-US" dirty="0" err="1"/>
              <a:t>Harapan</a:t>
            </a:r>
            <a:r>
              <a:rPr lang="en-US" dirty="0"/>
              <a:t> </a:t>
            </a:r>
            <a:br>
              <a:rPr lang="en-US" dirty="0"/>
            </a:br>
            <a:r>
              <a:rPr lang="en-US" b="1" dirty="0"/>
              <a:t>&gt;&gt; 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 (</a:t>
            </a:r>
            <a:r>
              <a:rPr lang="en-US" dirty="0" err="1"/>
              <a:t>Kanak-Kanak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/>
              <a:t>&gt;&gt; 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Ehsan</a:t>
            </a:r>
            <a:r>
              <a:rPr lang="en-US" dirty="0"/>
              <a:t> (</a:t>
            </a:r>
            <a:r>
              <a:rPr lang="en-US" dirty="0" err="1"/>
              <a:t>Kanak-Kanak</a:t>
            </a:r>
            <a:r>
              <a:rPr lang="en-US" dirty="0"/>
              <a:t> </a:t>
            </a:r>
            <a:r>
              <a:rPr lang="en-US" dirty="0" err="1"/>
              <a:t>Jalanan</a:t>
            </a:r>
            <a:r>
              <a:rPr lang="en-US" dirty="0"/>
              <a:t>) Kota </a:t>
            </a:r>
            <a:r>
              <a:rPr lang="en-US" dirty="0" err="1"/>
              <a:t>Kinabalu</a:t>
            </a:r>
            <a:endParaRPr lang="en-US" dirty="0"/>
          </a:p>
          <a:p>
            <a:pPr lvl="1" eaLnBrk="1" hangingPunct="1"/>
            <a:r>
              <a:rPr lang="en-US" sz="2400" i="1" dirty="0"/>
              <a:t>b. </a:t>
            </a:r>
            <a:r>
              <a:rPr lang="en-US" sz="2400" i="1" dirty="0" err="1"/>
              <a:t>Perkhidmatan</a:t>
            </a:r>
            <a:r>
              <a:rPr lang="en-US" sz="2400" i="1" dirty="0"/>
              <a:t> </a:t>
            </a:r>
            <a:r>
              <a:rPr lang="en-US" sz="2400" i="1" dirty="0" err="1"/>
              <a:t>Luar</a:t>
            </a:r>
            <a:endParaRPr lang="en-US" sz="2400" dirty="0"/>
          </a:p>
          <a:p>
            <a:pPr marL="914400" lvl="2" indent="0" eaLnBrk="1" hangingPunct="1">
              <a:buFontTx/>
              <a:buNone/>
            </a:pPr>
            <a:r>
              <a:rPr lang="en-US" b="1" dirty="0"/>
              <a:t>&gt;&gt; 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Pelihara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&gt;&gt; </a:t>
            </a:r>
            <a:r>
              <a:rPr lang="en-US" dirty="0" err="1"/>
              <a:t>Pasukan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(PPKK)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Aktiviti</a:t>
            </a:r>
            <a:r>
              <a:rPr lang="en-US" dirty="0"/>
              <a:t> </a:t>
            </a:r>
            <a:r>
              <a:rPr lang="en-US" dirty="0" err="1"/>
              <a:t>Kanak-kanak</a:t>
            </a:r>
            <a:r>
              <a:rPr lang="en-US" dirty="0"/>
              <a:t> (PAKK)</a:t>
            </a:r>
            <a:br>
              <a:rPr lang="en-US" dirty="0"/>
            </a:br>
            <a:r>
              <a:rPr lang="en-US" b="1" dirty="0"/>
              <a:t>&gt;&gt; </a:t>
            </a:r>
            <a:r>
              <a:rPr lang="en-US" dirty="0"/>
              <a:t>Program </a:t>
            </a:r>
            <a:r>
              <a:rPr lang="en-US" dirty="0" err="1"/>
              <a:t>Khidmat</a:t>
            </a:r>
            <a:r>
              <a:rPr lang="en-US" dirty="0"/>
              <a:t> </a:t>
            </a:r>
            <a:r>
              <a:rPr lang="en-US" dirty="0" err="1"/>
              <a:t>Saksi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75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88640"/>
            <a:ext cx="7386638" cy="64807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2. </a:t>
            </a:r>
            <a:r>
              <a:rPr lang="en-US" sz="2800" b="1" dirty="0" err="1"/>
              <a:t>Pemulihan</a:t>
            </a:r>
            <a:endParaRPr lang="en-US" sz="2800" dirty="0"/>
          </a:p>
          <a:p>
            <a:pPr lvl="1" eaLnBrk="1" hangingPunct="1">
              <a:defRPr/>
            </a:pPr>
            <a:r>
              <a:rPr lang="en-US" sz="2000" i="1" dirty="0"/>
              <a:t>a</a:t>
            </a:r>
            <a:r>
              <a:rPr lang="en-US" sz="2000" b="1" i="1" dirty="0"/>
              <a:t>. </a:t>
            </a:r>
            <a:r>
              <a:rPr lang="en-US" sz="2000" b="1" i="1" dirty="0" err="1"/>
              <a:t>Perkhidmatan</a:t>
            </a:r>
            <a:r>
              <a:rPr lang="en-US" sz="2000" b="1" i="1" dirty="0"/>
              <a:t> </a:t>
            </a:r>
            <a:r>
              <a:rPr lang="en-US" sz="2000" b="1" i="1" dirty="0" err="1"/>
              <a:t>Institusi</a:t>
            </a:r>
            <a:endParaRPr lang="en-US" sz="2000" b="1" dirty="0"/>
          </a:p>
          <a:p>
            <a:pPr marL="914400" lvl="2" indent="0" eaLnBrk="1" hangingPunct="1">
              <a:buFontTx/>
              <a:buNone/>
              <a:defRPr/>
            </a:pPr>
            <a:r>
              <a:rPr lang="en-US" sz="2000" b="1" dirty="0"/>
              <a:t>&gt;&gt; </a:t>
            </a:r>
            <a:r>
              <a:rPr lang="en-US" sz="2000" dirty="0" err="1"/>
              <a:t>Sekolah</a:t>
            </a:r>
            <a:r>
              <a:rPr lang="en-US" sz="2000" dirty="0"/>
              <a:t> Tunas </a:t>
            </a:r>
            <a:r>
              <a:rPr lang="en-US" sz="2000" dirty="0" err="1"/>
              <a:t>Bakti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/>
              <a:t>Taman Seri </a:t>
            </a:r>
            <a:r>
              <a:rPr lang="en-US" sz="2000" dirty="0" err="1"/>
              <a:t>Puteri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 err="1"/>
              <a:t>Asrama</a:t>
            </a:r>
            <a:r>
              <a:rPr lang="en-US" sz="2000" dirty="0"/>
              <a:t> </a:t>
            </a:r>
            <a:r>
              <a:rPr lang="en-US" sz="2000" dirty="0" err="1"/>
              <a:t>Akhlak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 eaLnBrk="1" hangingPunct="1">
              <a:defRPr/>
            </a:pPr>
            <a:r>
              <a:rPr lang="en-US" sz="2000" i="1" dirty="0"/>
              <a:t>b. </a:t>
            </a:r>
            <a:r>
              <a:rPr lang="en-US" sz="2000" b="1" i="1" dirty="0" err="1"/>
              <a:t>Perkhidmatan</a:t>
            </a:r>
            <a:r>
              <a:rPr lang="en-US" sz="2000" b="1" i="1" dirty="0"/>
              <a:t> </a:t>
            </a:r>
            <a:r>
              <a:rPr lang="en-US" sz="2000" b="1" i="1" dirty="0" err="1"/>
              <a:t>Luar</a:t>
            </a:r>
            <a:endParaRPr lang="en-US" sz="2000" b="1" dirty="0"/>
          </a:p>
          <a:p>
            <a:pPr marL="914400" lvl="2" indent="0" eaLnBrk="1" hangingPunct="1">
              <a:buFontTx/>
              <a:buNone/>
              <a:defRPr/>
            </a:pPr>
            <a:r>
              <a:rPr lang="en-US" sz="2000" b="1" dirty="0"/>
              <a:t>&gt;&gt; </a:t>
            </a:r>
            <a:r>
              <a:rPr lang="en-US" sz="2000" dirty="0" err="1"/>
              <a:t>Jawatankuasa</a:t>
            </a:r>
            <a:r>
              <a:rPr lang="en-US" sz="2000" dirty="0"/>
              <a:t> </a:t>
            </a:r>
            <a:r>
              <a:rPr lang="en-US" sz="2000" dirty="0" err="1"/>
              <a:t>Kebajikan</a:t>
            </a:r>
            <a:r>
              <a:rPr lang="en-US" sz="2000" dirty="0"/>
              <a:t> </a:t>
            </a:r>
            <a:r>
              <a:rPr lang="en-US" sz="2000" dirty="0" err="1"/>
              <a:t>Kanak-kanak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 err="1"/>
              <a:t>Kanak-kanak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terkawal</a:t>
            </a: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3. </a:t>
            </a:r>
            <a:r>
              <a:rPr lang="en-US" sz="2800" b="1" dirty="0"/>
              <a:t>Pembangunan</a:t>
            </a:r>
            <a:endParaRPr lang="en-US" sz="2800" dirty="0"/>
          </a:p>
          <a:p>
            <a:pPr marL="457200" lvl="1" indent="0" eaLnBrk="1" hangingPunct="1">
              <a:buFontTx/>
              <a:buNone/>
              <a:defRPr/>
            </a:pPr>
            <a:r>
              <a:rPr lang="en-US" sz="2000" b="1" dirty="0"/>
              <a:t>&gt;&gt; </a:t>
            </a:r>
            <a:r>
              <a:rPr lang="en-US" sz="2000" dirty="0" err="1"/>
              <a:t>Kejohanan</a:t>
            </a:r>
            <a:r>
              <a:rPr lang="en-US" sz="2000" dirty="0"/>
              <a:t> </a:t>
            </a:r>
            <a:r>
              <a:rPr lang="en-US" sz="2000" dirty="0" err="1"/>
              <a:t>Sukan</a:t>
            </a:r>
            <a:r>
              <a:rPr lang="en-US" sz="2000" dirty="0"/>
              <a:t> </a:t>
            </a:r>
            <a:r>
              <a:rPr lang="en-US" sz="2000" dirty="0" err="1"/>
              <a:t>Institusi</a:t>
            </a:r>
            <a:r>
              <a:rPr lang="en-US" sz="2000" dirty="0"/>
              <a:t> </a:t>
            </a:r>
            <a:r>
              <a:rPr lang="en-US" sz="2000" dirty="0" err="1"/>
              <a:t>Kanak-kanak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 err="1"/>
              <a:t>Pertandingan</a:t>
            </a:r>
            <a:r>
              <a:rPr lang="en-US" sz="2000" dirty="0"/>
              <a:t> </a:t>
            </a:r>
            <a:r>
              <a:rPr lang="en-US" sz="2000" dirty="0" err="1"/>
              <a:t>Pancaragam</a:t>
            </a:r>
            <a:r>
              <a:rPr lang="en-US" sz="2000" dirty="0"/>
              <a:t> </a:t>
            </a:r>
            <a:r>
              <a:rPr lang="en-US" sz="2000" dirty="0" err="1"/>
              <a:t>Institusi</a:t>
            </a:r>
            <a:r>
              <a:rPr lang="en-US" sz="2000" dirty="0"/>
              <a:t> </a:t>
            </a:r>
            <a:r>
              <a:rPr lang="en-US" sz="2000" dirty="0" err="1"/>
              <a:t>Kanak-kanak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 err="1"/>
              <a:t>Latihan</a:t>
            </a:r>
            <a:r>
              <a:rPr lang="en-US" sz="2000" dirty="0"/>
              <a:t> </a:t>
            </a:r>
            <a:r>
              <a:rPr lang="en-US" sz="2000" dirty="0" err="1"/>
              <a:t>Kemahiran</a:t>
            </a:r>
            <a:r>
              <a:rPr lang="en-US" sz="2000" dirty="0"/>
              <a:t> </a:t>
            </a:r>
            <a:r>
              <a:rPr lang="en-US" sz="2000" dirty="0" err="1"/>
              <a:t>Vokasional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Kanak-kanak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/>
              <a:t>Pembangunan Modal </a:t>
            </a:r>
            <a:r>
              <a:rPr lang="en-US" sz="2000" dirty="0" err="1"/>
              <a:t>Insan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&gt;&gt; </a:t>
            </a:r>
            <a:r>
              <a:rPr lang="en-US" sz="2000" dirty="0"/>
              <a:t>TASKA </a:t>
            </a:r>
            <a:r>
              <a:rPr lang="en-US" sz="2000" dirty="0" err="1"/>
              <a:t>Komuniti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436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JABATAN PEMBANGUNAN WANITA &amp; 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507074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Mewajibkan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di </a:t>
            </a:r>
            <a:r>
              <a:rPr lang="en-US" dirty="0" err="1" smtClean="0"/>
              <a:t>bawa</a:t>
            </a:r>
            <a:r>
              <a:rPr lang="en-US" dirty="0" smtClean="0"/>
              <a:t> JKM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pertubuhan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kanak-kanka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berpandukan</a:t>
            </a:r>
            <a:r>
              <a:rPr lang="en-US" dirty="0" smtClean="0"/>
              <a:t> template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dibangunkan</a:t>
            </a:r>
            <a:endParaRPr lang="en-US" dirty="0" smtClean="0"/>
          </a:p>
          <a:p>
            <a:r>
              <a:rPr lang="en-US" dirty="0" err="1" smtClean="0"/>
              <a:t>Mewujudkan</a:t>
            </a:r>
            <a:r>
              <a:rPr lang="en-US" dirty="0" smtClean="0"/>
              <a:t> child helpline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membolehkan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orang </a:t>
            </a:r>
            <a:r>
              <a:rPr lang="en-US" dirty="0" err="1" smtClean="0"/>
              <a:t>ramai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pelindung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berkuasa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penderaan</a:t>
            </a:r>
            <a:r>
              <a:rPr lang="en-US" dirty="0" smtClean="0"/>
              <a:t>, </a:t>
            </a:r>
            <a:r>
              <a:rPr lang="en-US" dirty="0" err="1" smtClean="0"/>
              <a:t>pengabaian</a:t>
            </a:r>
            <a:r>
              <a:rPr lang="en-US" dirty="0" smtClean="0"/>
              <a:t>, </a:t>
            </a:r>
            <a:r>
              <a:rPr lang="en-US" dirty="0" err="1" smtClean="0"/>
              <a:t>keganasan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eksploitasi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8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JPWM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8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YAYASAN KEBAJIKAN NEGARA (YKN)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Projek</a:t>
            </a:r>
            <a:r>
              <a:rPr lang="en-US" dirty="0" smtClean="0"/>
              <a:t> </a:t>
            </a:r>
            <a:r>
              <a:rPr lang="en-US" dirty="0" err="1" smtClean="0"/>
              <a:t>Anjung</a:t>
            </a:r>
            <a:r>
              <a:rPr lang="en-US" dirty="0" smtClean="0"/>
              <a:t> </a:t>
            </a:r>
            <a:r>
              <a:rPr lang="en-US" dirty="0" err="1" smtClean="0"/>
              <a:t>Singgah</a:t>
            </a:r>
            <a:r>
              <a:rPr lang="en-US" dirty="0" smtClean="0"/>
              <a:t> YKN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sokongan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gelandangan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berdikari</a:t>
            </a:r>
            <a:r>
              <a:rPr lang="en-US" dirty="0" smtClean="0"/>
              <a:t>. </a:t>
            </a:r>
            <a:r>
              <a:rPr lang="en-US" dirty="0" err="1" smtClean="0"/>
              <a:t>Anjung</a:t>
            </a:r>
            <a:r>
              <a:rPr lang="en-US" dirty="0" smtClean="0"/>
              <a:t> </a:t>
            </a:r>
            <a:r>
              <a:rPr lang="en-US" dirty="0" err="1" smtClean="0"/>
              <a:t>Singgah</a:t>
            </a:r>
            <a:r>
              <a:rPr lang="en-US" dirty="0" smtClean="0"/>
              <a:t> YKN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,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mempersiap</a:t>
            </a:r>
            <a:r>
              <a:rPr lang="en-US" dirty="0" smtClean="0"/>
              <a:t> </a:t>
            </a:r>
            <a:r>
              <a:rPr lang="en-US" dirty="0" err="1" smtClean="0"/>
              <a:t>sediakan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menempuhi</a:t>
            </a:r>
            <a:r>
              <a:rPr lang="en-US" dirty="0" smtClean="0"/>
              <a:t> </a:t>
            </a:r>
            <a:r>
              <a:rPr lang="en-US" dirty="0" err="1" smtClean="0"/>
              <a:t>cabaran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agar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terpinggir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 smtClean="0"/>
          </a:p>
          <a:p>
            <a:r>
              <a:rPr lang="en-US" dirty="0" err="1" smtClean="0"/>
              <a:t>Anjung</a:t>
            </a:r>
            <a:r>
              <a:rPr lang="en-US" dirty="0" smtClean="0"/>
              <a:t> </a:t>
            </a:r>
            <a:r>
              <a:rPr lang="en-US" dirty="0" err="1" smtClean="0"/>
              <a:t>Singgah</a:t>
            </a:r>
            <a:r>
              <a:rPr lang="en-US" dirty="0" smtClean="0"/>
              <a:t>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di </a:t>
            </a: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Ehsan</a:t>
            </a:r>
            <a:r>
              <a:rPr lang="en-US" dirty="0" smtClean="0"/>
              <a:t>, </a:t>
            </a:r>
            <a:r>
              <a:rPr lang="en-US" dirty="0" err="1" smtClean="0"/>
              <a:t>Jalan</a:t>
            </a:r>
            <a:r>
              <a:rPr lang="en-US" dirty="0" smtClean="0"/>
              <a:t> Hang </a:t>
            </a:r>
            <a:r>
              <a:rPr lang="en-US" dirty="0" err="1" smtClean="0"/>
              <a:t>Lekiu</a:t>
            </a:r>
            <a:r>
              <a:rPr lang="en-US" dirty="0" smtClean="0"/>
              <a:t>, Kuala Lumpur </a:t>
            </a:r>
            <a:r>
              <a:rPr lang="en-US" dirty="0" err="1" smtClean="0"/>
              <a:t>dan</a:t>
            </a:r>
            <a:r>
              <a:rPr lang="en-US" dirty="0" smtClean="0"/>
              <a:t> di Sarawak</a:t>
            </a:r>
          </a:p>
          <a:p>
            <a:pPr lvl="6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YKN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8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err="1"/>
              <a:t>Pasukan</a:t>
            </a:r>
            <a:r>
              <a:rPr lang="en-US" sz="3100" dirty="0"/>
              <a:t> </a:t>
            </a:r>
            <a:r>
              <a:rPr lang="en-US" sz="3100" dirty="0" err="1"/>
              <a:t>Perlindungan</a:t>
            </a:r>
            <a:r>
              <a:rPr lang="en-US" sz="3100" dirty="0"/>
              <a:t> </a:t>
            </a:r>
            <a:r>
              <a:rPr lang="en-US" sz="3100" dirty="0" err="1"/>
              <a:t>Kanak-Kanak</a:t>
            </a:r>
            <a:r>
              <a:rPr lang="en-US" sz="3100" dirty="0"/>
              <a:t> (PPKK)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Pusat</a:t>
            </a:r>
            <a:r>
              <a:rPr lang="en-US" sz="3100" dirty="0"/>
              <a:t> </a:t>
            </a:r>
            <a:r>
              <a:rPr lang="en-US" sz="3100" dirty="0" err="1"/>
              <a:t>Aktiviti</a:t>
            </a:r>
            <a:r>
              <a:rPr lang="en-US" sz="3100" dirty="0"/>
              <a:t> </a:t>
            </a:r>
            <a:r>
              <a:rPr lang="en-US" sz="3100" dirty="0" err="1"/>
              <a:t>Kanak-kanak</a:t>
            </a:r>
            <a:r>
              <a:rPr lang="en-US" sz="3100" dirty="0"/>
              <a:t> (PAKK</a:t>
            </a:r>
            <a:r>
              <a:rPr lang="en-US" sz="31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386638" cy="5040560"/>
          </a:xfrm>
        </p:spPr>
        <p:txBody>
          <a:bodyPr>
            <a:noAutofit/>
          </a:bodyPr>
          <a:lstStyle/>
          <a:p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perlindungan</a:t>
            </a:r>
            <a:r>
              <a:rPr lang="en-US" sz="2800" dirty="0"/>
              <a:t> : </a:t>
            </a:r>
            <a:endParaRPr lang="en-US" sz="2800" dirty="0" smtClean="0"/>
          </a:p>
          <a:p>
            <a:pPr lvl="1"/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/>
              <a:t>pelbagai</a:t>
            </a:r>
            <a:r>
              <a:rPr lang="en-US" sz="2400" dirty="0"/>
              <a:t> </a:t>
            </a:r>
            <a:r>
              <a:rPr lang="en-US" sz="2400" dirty="0" err="1"/>
              <a:t>aktiviti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peringkat</a:t>
            </a:r>
            <a:r>
              <a:rPr lang="en-US" sz="2400" dirty="0"/>
              <a:t> </a:t>
            </a:r>
            <a:r>
              <a:rPr lang="en-US" sz="2400" dirty="0" err="1"/>
              <a:t>umur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2400" dirty="0"/>
              <a:t>.</a:t>
            </a:r>
          </a:p>
          <a:p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advokasi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/>
              <a:t>Mengadakan</a:t>
            </a:r>
            <a:r>
              <a:rPr lang="en-US" sz="2400" dirty="0"/>
              <a:t> </a:t>
            </a:r>
            <a:r>
              <a:rPr lang="en-US" sz="2400" dirty="0" err="1"/>
              <a:t>ceramah</a:t>
            </a:r>
            <a:r>
              <a:rPr lang="en-US" sz="2400" dirty="0"/>
              <a:t> / </a:t>
            </a:r>
            <a:r>
              <a:rPr lang="en-US" sz="2400" dirty="0" err="1"/>
              <a:t>kursus</a:t>
            </a:r>
            <a:r>
              <a:rPr lang="en-US" sz="2400" dirty="0"/>
              <a:t> </a:t>
            </a:r>
            <a:r>
              <a:rPr lang="en-US" sz="2400" dirty="0" err="1"/>
              <a:t>pendek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,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bapa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2400" dirty="0"/>
              <a:t>.</a:t>
            </a:r>
          </a:p>
          <a:p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: </a:t>
            </a:r>
            <a:endParaRPr lang="en-US" sz="2800" dirty="0" smtClean="0"/>
          </a:p>
          <a:p>
            <a:pPr lvl="1"/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/>
              <a:t>bahan</a:t>
            </a:r>
            <a:r>
              <a:rPr lang="en-US" sz="2400" dirty="0"/>
              <a:t> </a:t>
            </a:r>
            <a:r>
              <a:rPr lang="en-US" sz="2400" dirty="0" err="1"/>
              <a:t>bacaan</a:t>
            </a:r>
            <a:r>
              <a:rPr lang="en-US" sz="2400" dirty="0"/>
              <a:t> / </a:t>
            </a:r>
            <a:r>
              <a:rPr lang="en-US" sz="2400" dirty="0" err="1"/>
              <a:t>rujukan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kanak-kanak</a:t>
            </a:r>
            <a:r>
              <a:rPr lang="en-US" sz="1900" dirty="0" smtClean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27500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548681"/>
            <a:ext cx="7386638" cy="5547320"/>
          </a:xfrm>
        </p:spPr>
        <p:txBody>
          <a:bodyPr/>
          <a:lstStyle/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: </a:t>
            </a:r>
            <a:endParaRPr lang="en-US" dirty="0" smtClean="0"/>
          </a:p>
          <a:p>
            <a:pPr lvl="1"/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/>
              <a:t>bimbingan</a:t>
            </a:r>
            <a:r>
              <a:rPr lang="en-US" dirty="0"/>
              <a:t> / </a:t>
            </a:r>
            <a:r>
              <a:rPr lang="en-US" dirty="0" err="1"/>
              <a:t>komputer</a:t>
            </a:r>
            <a:r>
              <a:rPr lang="en-US" dirty="0"/>
              <a:t> /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/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/ </a:t>
            </a:r>
            <a:r>
              <a:rPr lang="en-US" dirty="0" err="1"/>
              <a:t>kelas</a:t>
            </a:r>
            <a:r>
              <a:rPr lang="en-US" dirty="0"/>
              <a:t> drama / </a:t>
            </a:r>
            <a:r>
              <a:rPr lang="en-US" dirty="0" err="1"/>
              <a:t>pidato</a:t>
            </a:r>
            <a:r>
              <a:rPr lang="en-US" dirty="0"/>
              <a:t> / </a:t>
            </a:r>
            <a:r>
              <a:rPr lang="en-US" dirty="0" err="1"/>
              <a:t>deklamasi</a:t>
            </a:r>
            <a:r>
              <a:rPr lang="en-US" dirty="0"/>
              <a:t> </a:t>
            </a:r>
            <a:r>
              <a:rPr lang="en-US" dirty="0" err="1"/>
              <a:t>sajak</a:t>
            </a:r>
            <a:r>
              <a:rPr lang="en-US" dirty="0"/>
              <a:t>.</a:t>
            </a:r>
          </a:p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: </a:t>
            </a:r>
            <a:endParaRPr lang="en-US" dirty="0" smtClean="0"/>
          </a:p>
          <a:p>
            <a:pPr lvl="1"/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kaunseling</a:t>
            </a:r>
            <a:r>
              <a:rPr lang="en-US" dirty="0"/>
              <a:t>.</a:t>
            </a:r>
          </a:p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/ </a:t>
            </a:r>
            <a:r>
              <a:rPr lang="en-US" dirty="0" err="1"/>
              <a:t>Sukan</a:t>
            </a:r>
            <a:r>
              <a:rPr lang="en-US" dirty="0"/>
              <a:t> / </a:t>
            </a:r>
            <a:r>
              <a:rPr lang="en-US" dirty="0" err="1"/>
              <a:t>Rekreasi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Sukan</a:t>
            </a:r>
            <a:r>
              <a:rPr lang="en-US" dirty="0"/>
              <a:t> / </a:t>
            </a:r>
            <a:r>
              <a:rPr lang="en-US" dirty="0" err="1"/>
              <a:t>riadah</a:t>
            </a:r>
            <a:r>
              <a:rPr lang="en-US" dirty="0"/>
              <a:t> / program </a:t>
            </a:r>
            <a:r>
              <a:rPr lang="en-US" dirty="0" err="1"/>
              <a:t>kebudayaan</a:t>
            </a:r>
            <a:r>
              <a:rPr lang="en-US" dirty="0"/>
              <a:t> / </a:t>
            </a:r>
            <a:r>
              <a:rPr lang="en-US" dirty="0" err="1"/>
              <a:t>kesenian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sebagainya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8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rasmi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JKM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13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KES-KES KANAK-KANAK JALANAN YANG TELAH DISELAMATKAN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49987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Johor </a:t>
            </a:r>
            <a:r>
              <a:rPr lang="en-US" dirty="0" err="1" smtClean="0"/>
              <a:t>Bahru</a:t>
            </a:r>
            <a:r>
              <a:rPr lang="en-US" dirty="0" smtClean="0"/>
              <a:t>- </a:t>
            </a:r>
            <a:r>
              <a:rPr lang="en-US" dirty="0" err="1" smtClean="0"/>
              <a:t>remaja</a:t>
            </a:r>
            <a:r>
              <a:rPr lang="en-US" dirty="0" smtClean="0"/>
              <a:t> 13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diselamatkan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JKM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nyaris</a:t>
            </a:r>
            <a:r>
              <a:rPr lang="en-US" dirty="0" smtClean="0"/>
              <a:t> </a:t>
            </a:r>
            <a:r>
              <a:rPr lang="en-US" dirty="0" err="1" smtClean="0"/>
              <a:t>dijadikan</a:t>
            </a:r>
            <a:r>
              <a:rPr lang="en-US" dirty="0" smtClean="0"/>
              <a:t> </a:t>
            </a:r>
            <a:r>
              <a:rPr lang="en-US" dirty="0" err="1" smtClean="0"/>
              <a:t>pelacur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ibunya</a:t>
            </a:r>
            <a:r>
              <a:rPr lang="en-US" dirty="0" smtClean="0"/>
              <a:t> yang </a:t>
            </a:r>
            <a:r>
              <a:rPr lang="en-US" dirty="0" err="1" smtClean="0"/>
              <a:t>menghidap</a:t>
            </a:r>
            <a:r>
              <a:rPr lang="en-US" dirty="0" smtClean="0"/>
              <a:t> HIV+</a:t>
            </a:r>
          </a:p>
          <a:p>
            <a:r>
              <a:rPr lang="en-US" dirty="0" err="1" smtClean="0"/>
              <a:t>Seramai</a:t>
            </a:r>
            <a:r>
              <a:rPr lang="en-US" dirty="0" smtClean="0"/>
              <a:t> 23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Johor </a:t>
            </a:r>
            <a:r>
              <a:rPr lang="en-US" dirty="0" err="1" smtClean="0"/>
              <a:t>Bahru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berjaya</a:t>
            </a:r>
            <a:r>
              <a:rPr lang="en-US" dirty="0" smtClean="0"/>
              <a:t> </a:t>
            </a:r>
            <a:r>
              <a:rPr lang="en-US" dirty="0" err="1" smtClean="0"/>
              <a:t>diselamatkan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tempoh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di </a:t>
            </a:r>
            <a:r>
              <a:rPr lang="en-US" dirty="0" err="1" smtClean="0"/>
              <a:t>mana</a:t>
            </a:r>
            <a:r>
              <a:rPr lang="en-US" dirty="0" smtClean="0"/>
              <a:t> 11 </a:t>
            </a:r>
            <a:r>
              <a:rPr lang="en-US" dirty="0" err="1" smtClean="0"/>
              <a:t>kes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2011, </a:t>
            </a:r>
            <a:r>
              <a:rPr lang="en-US" dirty="0" err="1" smtClean="0"/>
              <a:t>manakala</a:t>
            </a:r>
            <a:r>
              <a:rPr lang="en-US" dirty="0" smtClean="0"/>
              <a:t> 12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2010</a:t>
            </a:r>
          </a:p>
          <a:p>
            <a:r>
              <a:rPr lang="en-US" dirty="0" err="1" smtClean="0"/>
              <a:t>Seramai</a:t>
            </a:r>
            <a:r>
              <a:rPr lang="en-US" dirty="0" smtClean="0"/>
              <a:t> 50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</a:t>
            </a:r>
            <a:r>
              <a:rPr lang="en-US" dirty="0" err="1" smtClean="0"/>
              <a:t>diselamatkan</a:t>
            </a:r>
            <a:r>
              <a:rPr lang="en-US" dirty="0" smtClean="0"/>
              <a:t> di </a:t>
            </a:r>
            <a:r>
              <a:rPr lang="en-US" dirty="0" err="1" smtClean="0"/>
              <a:t>sekitar</a:t>
            </a:r>
            <a:r>
              <a:rPr lang="en-US" dirty="0" smtClean="0"/>
              <a:t> Chow Kit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2006 ; </a:t>
            </a:r>
            <a:r>
              <a:rPr lang="en-US" dirty="0" err="1" smtClean="0"/>
              <a:t>kini</a:t>
            </a:r>
            <a:r>
              <a:rPr lang="en-US" dirty="0" smtClean="0"/>
              <a:t> </a:t>
            </a:r>
            <a:r>
              <a:rPr lang="en-US" dirty="0" err="1" smtClean="0"/>
              <a:t>berjumlah</a:t>
            </a:r>
            <a:r>
              <a:rPr lang="en-US" dirty="0" smtClean="0"/>
              <a:t> 1500 orang.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8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MENGAPAKAH?????</a:t>
            </a:r>
          </a:p>
        </p:txBody>
      </p:sp>
      <p:pic>
        <p:nvPicPr>
          <p:cNvPr id="6147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688" y="1484313"/>
            <a:ext cx="7508875" cy="4681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BANTUAN KERAJAAN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485472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Sebanyak</a:t>
            </a:r>
            <a:r>
              <a:rPr lang="en-US" dirty="0" smtClean="0"/>
              <a:t> RM250,000 </a:t>
            </a:r>
            <a:r>
              <a:rPr lang="en-US" dirty="0" err="1" smtClean="0"/>
              <a:t>diperuntukkan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Perkhidmatan</a:t>
            </a:r>
            <a:r>
              <a:rPr lang="en-US" dirty="0" smtClean="0"/>
              <a:t> Am Sabah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mesra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di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Perlindungan</a:t>
            </a:r>
            <a:r>
              <a:rPr lang="en-US" dirty="0" smtClean="0"/>
              <a:t> </a:t>
            </a:r>
            <a:r>
              <a:rPr lang="en-US" dirty="0" err="1" smtClean="0"/>
              <a:t>Ehsan</a:t>
            </a:r>
            <a:r>
              <a:rPr lang="en-US" dirty="0" smtClean="0"/>
              <a:t> di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Tahanan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Menggatal</a:t>
            </a:r>
            <a:r>
              <a:rPr lang="en-US" dirty="0" smtClean="0"/>
              <a:t>, Sabah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2012</a:t>
            </a:r>
          </a:p>
          <a:p>
            <a:r>
              <a:rPr lang="en-US" dirty="0" err="1" smtClean="0"/>
              <a:t>Ketua</a:t>
            </a:r>
            <a:r>
              <a:rPr lang="en-US" dirty="0" smtClean="0"/>
              <a:t> </a:t>
            </a:r>
            <a:r>
              <a:rPr lang="en-US" dirty="0" err="1" smtClean="0"/>
              <a:t>Pengarah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Negara,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50 orang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, 19 </a:t>
            </a:r>
            <a:r>
              <a:rPr lang="en-US" dirty="0" err="1" smtClean="0"/>
              <a:t>sijil</a:t>
            </a:r>
            <a:r>
              <a:rPr lang="en-US" dirty="0" smtClean="0"/>
              <a:t> </a:t>
            </a:r>
            <a:r>
              <a:rPr lang="en-US" dirty="0" err="1" smtClean="0"/>
              <a:t>kelahirna</a:t>
            </a:r>
            <a:r>
              <a:rPr lang="en-US" dirty="0" smtClean="0"/>
              <a:t> </a:t>
            </a:r>
            <a:r>
              <a:rPr lang="en-US" dirty="0" err="1" smtClean="0"/>
              <a:t>telahpun</a:t>
            </a:r>
            <a:r>
              <a:rPr lang="en-US" dirty="0" smtClean="0"/>
              <a:t> </a:t>
            </a:r>
            <a:r>
              <a:rPr lang="en-US" dirty="0" err="1" smtClean="0"/>
              <a:t>dikeluarkan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selebihnya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menunggu</a:t>
            </a:r>
            <a:r>
              <a:rPr lang="en-US" dirty="0" smtClean="0"/>
              <a:t> </a:t>
            </a:r>
            <a:r>
              <a:rPr lang="en-US" dirty="0" err="1" smtClean="0"/>
              <a:t>urusan</a:t>
            </a:r>
            <a:r>
              <a:rPr lang="en-US" dirty="0" smtClean="0"/>
              <a:t> </a:t>
            </a:r>
            <a:r>
              <a:rPr lang="en-US" dirty="0" err="1" smtClean="0"/>
              <a:t>dokumentasi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016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427" b="20332"/>
          <a:stretch/>
        </p:blipFill>
        <p:spPr>
          <a:xfrm>
            <a:off x="323528" y="908720"/>
            <a:ext cx="7272808" cy="5425008"/>
          </a:xfrm>
        </p:spPr>
      </p:pic>
    </p:spTree>
    <p:extLst>
      <p:ext uri="{BB962C8B-B14F-4D97-AF65-F5344CB8AC3E}">
        <p14:creationId xmlns:p14="http://schemas.microsoft.com/office/powerpoint/2010/main" xmlns="" val="36238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jkm.gov.my/images/stories/keratanAkhbar3108201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439738"/>
            <a:ext cx="7412037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7477125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CABARAN DLM PEND….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7386637" cy="511333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MURID :-</a:t>
            </a:r>
          </a:p>
          <a:p>
            <a:pPr lvl="1" eaLnBrk="1" hangingPunct="1"/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emosi</a:t>
            </a:r>
            <a:r>
              <a:rPr lang="en-US" sz="2400" dirty="0" smtClean="0"/>
              <a:t> :- </a:t>
            </a:r>
            <a:r>
              <a:rPr lang="en-US" sz="2400" dirty="0" err="1" smtClean="0"/>
              <a:t>tahap</a:t>
            </a:r>
            <a:r>
              <a:rPr lang="en-US" sz="2400" dirty="0" smtClean="0"/>
              <a:t> </a:t>
            </a:r>
            <a:r>
              <a:rPr lang="en-US" sz="2400" dirty="0" err="1" smtClean="0"/>
              <a:t>kemurungan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keresahan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, - </a:t>
            </a:r>
            <a:r>
              <a:rPr lang="en-US" sz="2400" dirty="0" err="1" smtClean="0"/>
              <a:t>perasaan</a:t>
            </a:r>
            <a:r>
              <a:rPr lang="en-US" sz="2400" dirty="0" smtClean="0"/>
              <a:t> </a:t>
            </a:r>
            <a:r>
              <a:rPr lang="en-US" sz="2400" dirty="0" err="1" smtClean="0"/>
              <a:t>malu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Tiada</a:t>
            </a:r>
            <a:r>
              <a:rPr lang="en-US" sz="2400" dirty="0" smtClean="0"/>
              <a:t> </a:t>
            </a:r>
            <a:r>
              <a:rPr lang="en-US" sz="2400" dirty="0" err="1" smtClean="0"/>
              <a:t>motivasi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dalaman</a:t>
            </a:r>
            <a:r>
              <a:rPr lang="en-US" sz="2400" dirty="0" smtClean="0"/>
              <a:t> :- </a:t>
            </a:r>
            <a:r>
              <a:rPr lang="en-US" sz="2400" dirty="0" err="1" smtClean="0"/>
              <a:t>minat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tetap</a:t>
            </a:r>
            <a:r>
              <a:rPr lang="en-US" sz="2400" dirty="0" smtClean="0"/>
              <a:t>.-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bertukar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Sikap</a:t>
            </a:r>
            <a:r>
              <a:rPr lang="en-US" sz="2400" dirty="0" smtClean="0"/>
              <a:t>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- </a:t>
            </a:r>
            <a:r>
              <a:rPr lang="en-US" sz="2400" dirty="0" err="1" smtClean="0"/>
              <a:t>hiperaktif</a:t>
            </a:r>
            <a:r>
              <a:rPr lang="en-US" sz="2400" dirty="0" smtClean="0"/>
              <a:t>, </a:t>
            </a:r>
            <a:r>
              <a:rPr lang="en-US" sz="2400" dirty="0" err="1" smtClean="0"/>
              <a:t>suka</a:t>
            </a:r>
            <a:r>
              <a:rPr lang="en-US" sz="2400" dirty="0" smtClean="0"/>
              <a:t> </a:t>
            </a:r>
            <a:r>
              <a:rPr lang="en-US" sz="2400" dirty="0" err="1" smtClean="0"/>
              <a:t>poteng</a:t>
            </a:r>
            <a:r>
              <a:rPr lang="en-US" sz="2400" dirty="0" smtClean="0"/>
              <a:t> </a:t>
            </a:r>
            <a:r>
              <a:rPr lang="en-US" sz="2400" dirty="0" err="1" smtClean="0"/>
              <a:t>sekolah</a:t>
            </a:r>
            <a:r>
              <a:rPr lang="en-US" sz="2400" dirty="0" smtClean="0"/>
              <a:t>, </a:t>
            </a:r>
          </a:p>
          <a:p>
            <a:pPr lvl="1" eaLnBrk="1" hangingPunct="1"/>
            <a:r>
              <a:rPr lang="en-US" sz="2400" dirty="0" err="1" smtClean="0"/>
              <a:t>Nutrisi</a:t>
            </a:r>
            <a:r>
              <a:rPr lang="en-US" sz="2400" dirty="0" smtClean="0"/>
              <a:t> </a:t>
            </a:r>
            <a:r>
              <a:rPr lang="en-US" sz="2400" dirty="0" err="1" smtClean="0"/>
              <a:t>pemakanan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Keadaan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bising</a:t>
            </a:r>
            <a:r>
              <a:rPr lang="en-US" sz="2400" dirty="0" smtClean="0"/>
              <a:t> – </a:t>
            </a:r>
            <a:r>
              <a:rPr lang="en-US" sz="2400" dirty="0" err="1" smtClean="0"/>
              <a:t>mendorong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kognitif</a:t>
            </a:r>
            <a:r>
              <a:rPr lang="en-US" sz="2400" dirty="0" smtClean="0"/>
              <a:t>- </a:t>
            </a:r>
            <a:r>
              <a:rPr lang="en-US" sz="2400" dirty="0" err="1" smtClean="0"/>
              <a:t>konsentrasi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620713"/>
            <a:ext cx="7386638" cy="5184775"/>
          </a:xfrm>
        </p:spPr>
        <p:txBody>
          <a:bodyPr/>
          <a:lstStyle/>
          <a:p>
            <a:pPr marL="457200" lvl="1" indent="0" eaLnBrk="1" hangingPunct="1">
              <a:buFontTx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dirty="0" smtClean="0"/>
              <a:t>GURU:-</a:t>
            </a:r>
          </a:p>
          <a:p>
            <a:pPr lvl="1" eaLnBrk="1" hangingPunct="1">
              <a:defRPr/>
            </a:pP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bertukar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tiada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yang </a:t>
            </a:r>
            <a:r>
              <a:rPr lang="en-US" dirty="0" err="1" smtClean="0"/>
              <a:t>tetap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rekod</a:t>
            </a:r>
            <a:r>
              <a:rPr lang="en-US" dirty="0" smtClean="0"/>
              <a:t> </a:t>
            </a:r>
            <a:r>
              <a:rPr lang="en-US" dirty="0" err="1" smtClean="0"/>
              <a:t>kesihatan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bertukar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membekalkan</a:t>
            </a:r>
            <a:r>
              <a:rPr lang="en-US" dirty="0" smtClean="0"/>
              <a:t> </a:t>
            </a:r>
            <a:r>
              <a:rPr lang="en-US" dirty="0" err="1" smtClean="0"/>
              <a:t>kenderaan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0928"/>
            <a:ext cx="7477125" cy="1143000"/>
          </a:xfrm>
        </p:spPr>
        <p:txBody>
          <a:bodyPr/>
          <a:lstStyle/>
          <a:p>
            <a:pPr algn="ctr"/>
            <a:r>
              <a:rPr lang="en-US" sz="3200" dirty="0" err="1" smtClean="0"/>
              <a:t>Terdapat</a:t>
            </a:r>
            <a:r>
              <a:rPr lang="en-US" sz="3200" dirty="0" smtClean="0"/>
              <a:t> </a:t>
            </a:r>
            <a:r>
              <a:rPr lang="en-US" sz="3200" dirty="0" err="1" smtClean="0"/>
              <a:t>tiga</a:t>
            </a:r>
            <a:r>
              <a:rPr lang="en-US" sz="3200" dirty="0" smtClean="0"/>
              <a:t>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menangani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  </a:t>
            </a:r>
            <a:r>
              <a:rPr lang="nn-NO" sz="3200" dirty="0" smtClean="0"/>
              <a:t>kanak jalanan yang melepak dan berpeleseran di tengah-tengah kesibukan </a:t>
            </a:r>
            <a:r>
              <a:rPr lang="en-US" sz="3200" dirty="0" err="1" smtClean="0"/>
              <a:t>bandar</a:t>
            </a:r>
            <a:r>
              <a:rPr lang="en-US" sz="3200" dirty="0" smtClean="0"/>
              <a:t>, </a:t>
            </a:r>
            <a:r>
              <a:rPr lang="en-US" sz="3200" dirty="0" err="1" smtClean="0"/>
              <a:t>iaitu</a:t>
            </a:r>
            <a:r>
              <a:rPr lang="en-US" sz="3200" dirty="0" smtClean="0"/>
              <a:t>: </a:t>
            </a:r>
            <a:r>
              <a:rPr lang="en-US" sz="3200" dirty="0" err="1" smtClean="0"/>
              <a:t>pendekatan</a:t>
            </a:r>
            <a:r>
              <a:rPr lang="en-US" sz="3200" dirty="0" smtClean="0"/>
              <a:t> </a:t>
            </a:r>
            <a:r>
              <a:rPr lang="en-US" sz="3200" dirty="0" err="1" smtClean="0"/>
              <a:t>berpusatkan</a:t>
            </a:r>
            <a:r>
              <a:rPr lang="en-US" sz="3200" dirty="0" smtClean="0"/>
              <a:t> </a:t>
            </a:r>
            <a:r>
              <a:rPr lang="en-US" sz="3200" dirty="0" err="1" smtClean="0"/>
              <a:t>jalanan</a:t>
            </a:r>
            <a:r>
              <a:rPr lang="en-US" sz="3200" dirty="0" smtClean="0"/>
              <a:t> </a:t>
            </a:r>
            <a:r>
              <a:rPr lang="en-US" sz="3200" i="1" dirty="0" smtClean="0"/>
              <a:t>(street based), </a:t>
            </a:r>
            <a:r>
              <a:rPr lang="en-US" sz="3200" i="1" dirty="0" err="1" smtClean="0"/>
              <a:t>pendekatan</a:t>
            </a:r>
            <a:r>
              <a:rPr lang="en-US" sz="3200" i="1" dirty="0" smtClean="0"/>
              <a:t> </a:t>
            </a:r>
            <a:r>
              <a:rPr lang="en-US" sz="3200" dirty="0" err="1" smtClean="0"/>
              <a:t>berpusatkan</a:t>
            </a:r>
            <a:r>
              <a:rPr lang="en-US" sz="3200" dirty="0" smtClean="0"/>
              <a:t> </a:t>
            </a:r>
            <a:r>
              <a:rPr lang="en-US" sz="3200" dirty="0" err="1" smtClean="0"/>
              <a:t>rumah</a:t>
            </a:r>
            <a:r>
              <a:rPr lang="en-US" sz="3200" dirty="0" smtClean="0"/>
              <a:t> </a:t>
            </a:r>
            <a:r>
              <a:rPr lang="en-US" sz="3200" dirty="0" err="1" smtClean="0"/>
              <a:t>asuhan</a:t>
            </a:r>
            <a:r>
              <a:rPr lang="en-US" sz="3200" dirty="0" smtClean="0"/>
              <a:t> (</a:t>
            </a:r>
            <a:r>
              <a:rPr lang="en-US" sz="3200" i="1" dirty="0" smtClean="0"/>
              <a:t>centre based), </a:t>
            </a:r>
            <a:r>
              <a:rPr lang="en-US" sz="3200" i="1" dirty="0" err="1" smtClean="0"/>
              <a:t>dan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pendekatan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berpusatkan</a:t>
            </a:r>
            <a:r>
              <a:rPr lang="en-US" sz="3200" i="1" dirty="0" smtClean="0"/>
              <a:t> </a:t>
            </a:r>
            <a:r>
              <a:rPr lang="en-US" sz="3200" dirty="0" err="1" smtClean="0"/>
              <a:t>masyarakat</a:t>
            </a:r>
            <a:r>
              <a:rPr lang="en-US" sz="3200" dirty="0" smtClean="0"/>
              <a:t> (</a:t>
            </a:r>
            <a:r>
              <a:rPr lang="en-US" sz="3200" i="1" dirty="0" smtClean="0"/>
              <a:t>community based) </a:t>
            </a:r>
            <a:r>
              <a:rPr lang="en-US" sz="3200" dirty="0" smtClean="0"/>
              <a:t>(Silva, 1996).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2"/>
            <a:ext cx="7477125" cy="2697931"/>
          </a:xfrm>
        </p:spPr>
        <p:txBody>
          <a:bodyPr/>
          <a:lstStyle/>
          <a:p>
            <a:pPr algn="ctr"/>
            <a:r>
              <a:rPr lang="en-US" dirty="0" smtClean="0"/>
              <a:t>CONTOH PUSAT AKTIVITI KANAK-KANAK YANG MEMBANTU KANAK-KANAK JALANAN</a:t>
            </a:r>
            <a:endParaRPr lang="en-US" dirty="0"/>
          </a:p>
        </p:txBody>
      </p:sp>
      <p:sp>
        <p:nvSpPr>
          <p:cNvPr id="3" name="Heart 2"/>
          <p:cNvSpPr/>
          <p:nvPr/>
        </p:nvSpPr>
        <p:spPr bwMode="auto">
          <a:xfrm>
            <a:off x="1259632" y="2996952"/>
            <a:ext cx="5256584" cy="3672408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Bimbingan</a:t>
            </a:r>
            <a:r>
              <a:rPr lang="en-US" dirty="0"/>
              <a:t> </a:t>
            </a:r>
            <a:r>
              <a:rPr lang="en-US" dirty="0" err="1"/>
              <a:t>Jalinan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Kasih</a:t>
            </a:r>
            <a:r>
              <a:rPr lang="en-US" dirty="0"/>
              <a:t> – </a:t>
            </a:r>
            <a:r>
              <a:rPr lang="en-US" dirty="0" err="1"/>
              <a:t>Bhg</a:t>
            </a:r>
            <a:r>
              <a:rPr lang="en-US" dirty="0"/>
              <a:t> </a:t>
            </a:r>
            <a:r>
              <a:rPr lang="en-US" dirty="0" err="1"/>
              <a:t>Pengurusan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 algn="ctr"/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algn="ctr"/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Salam</a:t>
            </a:r>
          </a:p>
          <a:p>
            <a:pPr algn="ctr"/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Chow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Kit, Kuala Lumpur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45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7477125" cy="1143000"/>
          </a:xfrm>
        </p:spPr>
        <p:txBody>
          <a:bodyPr/>
          <a:lstStyle/>
          <a:p>
            <a:r>
              <a:rPr lang="en-US" sz="2800" dirty="0" err="1" smtClean="0"/>
              <a:t>Objektif</a:t>
            </a:r>
            <a:r>
              <a:rPr lang="en-US" sz="2800" dirty="0" smtClean="0"/>
              <a:t>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Bimbingan</a:t>
            </a:r>
            <a:r>
              <a:rPr lang="en-US" sz="2800" dirty="0" smtClean="0"/>
              <a:t> </a:t>
            </a:r>
            <a:r>
              <a:rPr lang="en-US" sz="2800" dirty="0" err="1" smtClean="0"/>
              <a:t>Jalinan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 1. Provide homeless &amp; abandoned  </a:t>
            </a:r>
            <a:br>
              <a:rPr lang="en-US" sz="2800" i="1" dirty="0" smtClean="0"/>
            </a:br>
            <a:r>
              <a:rPr lang="en-US" sz="2800" i="1" dirty="0" smtClean="0"/>
              <a:t>    street children access to basic  </a:t>
            </a:r>
            <a:br>
              <a:rPr lang="en-US" sz="2800" i="1" dirty="0" smtClean="0"/>
            </a:br>
            <a:r>
              <a:rPr lang="en-US" sz="2800" i="1" dirty="0" smtClean="0"/>
              <a:t>    education</a:t>
            </a:r>
            <a:br>
              <a:rPr lang="en-US" sz="2800" i="1" dirty="0" smtClean="0"/>
            </a:br>
            <a:r>
              <a:rPr lang="en-US" sz="2800" i="1" dirty="0" smtClean="0"/>
              <a:t>2. Provide homeless &amp; abandoned   </a:t>
            </a:r>
            <a:br>
              <a:rPr lang="en-US" sz="2800" i="1" dirty="0" smtClean="0"/>
            </a:br>
            <a:r>
              <a:rPr lang="en-US" sz="2800" i="1" dirty="0" smtClean="0"/>
              <a:t>   street children with platforms for work </a:t>
            </a:r>
            <a:br>
              <a:rPr lang="en-US" sz="2800" i="1" dirty="0" smtClean="0"/>
            </a:br>
            <a:r>
              <a:rPr lang="en-US" sz="2800" i="1" dirty="0" smtClean="0"/>
              <a:t>   opportunities</a:t>
            </a:r>
            <a:br>
              <a:rPr lang="en-US" sz="2800" i="1" dirty="0" smtClean="0"/>
            </a:br>
            <a:r>
              <a:rPr lang="en-US" sz="2800" i="1" dirty="0" smtClean="0"/>
              <a:t>3. Provide homeless and abandoned </a:t>
            </a:r>
            <a:br>
              <a:rPr lang="en-US" sz="2800" i="1" dirty="0" smtClean="0"/>
            </a:br>
            <a:r>
              <a:rPr lang="en-US" sz="2800" i="1" dirty="0" smtClean="0"/>
              <a:t>   street children with skills and </a:t>
            </a:r>
            <a:br>
              <a:rPr lang="en-US" sz="2800" i="1" dirty="0" smtClean="0"/>
            </a:br>
            <a:r>
              <a:rPr lang="en-US" sz="2800" i="1" dirty="0" smtClean="0"/>
              <a:t>   knowledge to be independent</a:t>
            </a:r>
            <a:br>
              <a:rPr lang="en-US" sz="2800" i="1" dirty="0" smtClean="0"/>
            </a:br>
            <a:r>
              <a:rPr lang="en-US" sz="2800" i="1" dirty="0" smtClean="0"/>
              <a:t>4. Ensure no child is left behind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477125" cy="3312368"/>
          </a:xfrm>
        </p:spPr>
        <p:txBody>
          <a:bodyPr/>
          <a:lstStyle/>
          <a:p>
            <a:pPr algn="ctr"/>
            <a:r>
              <a:rPr lang="en-US" dirty="0" err="1" smtClean="0">
                <a:latin typeface="Budmo Jiggler" pitchFamily="2" charset="0"/>
              </a:rPr>
              <a:t>Terima</a:t>
            </a:r>
            <a:r>
              <a:rPr lang="en-US" dirty="0" smtClean="0">
                <a:latin typeface="Budmo Jiggler" pitchFamily="2" charset="0"/>
              </a:rPr>
              <a:t> </a:t>
            </a:r>
            <a:r>
              <a:rPr lang="en-US" dirty="0" err="1" smtClean="0">
                <a:latin typeface="Budmo Jiggler" pitchFamily="2" charset="0"/>
              </a:rPr>
              <a:t>kasih</a:t>
            </a:r>
            <a:endParaRPr lang="en-US" dirty="0">
              <a:latin typeface="Budmo Jiggler" pitchFamily="2" charset="0"/>
            </a:endParaRPr>
          </a:p>
        </p:txBody>
      </p:sp>
      <p:sp>
        <p:nvSpPr>
          <p:cNvPr id="3" name="Smiley Face 2"/>
          <p:cNvSpPr/>
          <p:nvPr/>
        </p:nvSpPr>
        <p:spPr bwMode="auto">
          <a:xfrm>
            <a:off x="2699792" y="2996952"/>
            <a:ext cx="2304256" cy="2304256"/>
          </a:xfrm>
          <a:prstGeom prst="smileyF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APAKAH YANG DAPAT KAMU PERHATIKAN???</a:t>
            </a:r>
          </a:p>
        </p:txBody>
      </p:sp>
      <p:pic>
        <p:nvPicPr>
          <p:cNvPr id="7171" name="Content Placeholder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395413"/>
            <a:ext cx="6840537" cy="5124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VIDEO…..</a:t>
            </a:r>
          </a:p>
        </p:txBody>
      </p:sp>
      <p:pic>
        <p:nvPicPr>
          <p:cNvPr id="8196" name="Picture 4" descr="http://t1.gstatic.com/images?q=tbn:ANd9GcTSMK4Z_IwrHb8RIHIJj0d9GfNAxqmh4pLhCEumQst0Zip5E-T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125538"/>
            <a:ext cx="3808412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5736" y="516603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/>
              </a:rPr>
              <a:t>Plight Of Street </a:t>
            </a:r>
            <a:r>
              <a:rPr lang="en-US" dirty="0" err="1" smtClean="0">
                <a:hlinkClick r:id="rId3" action="ppaction://hlinkfile"/>
              </a:rPr>
              <a:t>Children.FLV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DEFINISI KANAK-KANAK JALANAN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Children on street </a:t>
            </a:r>
          </a:p>
          <a:p>
            <a:pPr lvl="1" eaLnBrk="1" hangingPunct="1"/>
            <a:r>
              <a:rPr lang="en-US" dirty="0" err="1" smtClean="0"/>
              <a:t>Kanak-kanak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yang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mengemis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berkerja</a:t>
            </a:r>
            <a:r>
              <a:rPr lang="en-US" dirty="0" smtClean="0"/>
              <a:t> di </a:t>
            </a:r>
            <a:r>
              <a:rPr lang="en-US" dirty="0" err="1" smtClean="0"/>
              <a:t>jalanan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di “</a:t>
            </a:r>
            <a:r>
              <a:rPr lang="en-US" dirty="0" err="1" smtClean="0"/>
              <a:t>mana-mana</a:t>
            </a:r>
            <a:r>
              <a:rPr lang="en-US" dirty="0" smtClean="0"/>
              <a:t>” </a:t>
            </a:r>
            <a:r>
              <a:rPr lang="en-US" dirty="0" err="1" smtClean="0"/>
              <a:t>rumah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yang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jalanan</a:t>
            </a:r>
            <a:r>
              <a:rPr lang="en-US" dirty="0" smtClean="0"/>
              <a:t> /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.</a:t>
            </a:r>
          </a:p>
          <a:p>
            <a:pPr lvl="8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GOSSLING &amp; RAKAN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RISALHAH (2011)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7386638" cy="4971257"/>
          </a:xfrm>
        </p:spPr>
        <p:txBody>
          <a:bodyPr/>
          <a:lstStyle/>
          <a:p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di </a:t>
            </a:r>
            <a:r>
              <a:rPr lang="en-US" dirty="0" err="1" smtClean="0"/>
              <a:t>bandar</a:t>
            </a:r>
            <a:endParaRPr lang="en-US" dirty="0" smtClean="0"/>
          </a:p>
          <a:p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endParaRPr lang="en-US" dirty="0" smtClean="0"/>
          </a:p>
          <a:p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jalanan</a:t>
            </a:r>
            <a:r>
              <a:rPr lang="en-US" dirty="0" smtClean="0"/>
              <a:t> di </a:t>
            </a:r>
            <a:r>
              <a:rPr lang="en-US" dirty="0" err="1" smtClean="0"/>
              <a:t>tepi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endParaRPr lang="en-US" dirty="0" smtClean="0"/>
          </a:p>
          <a:p>
            <a:pPr marL="3200400" lvl="7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RITCHER &amp; TSOSESI (1988)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477125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KATEGORI KANAK-KANAK</a:t>
            </a:r>
          </a:p>
        </p:txBody>
      </p:sp>
      <p:pic>
        <p:nvPicPr>
          <p:cNvPr id="5" name="Picture 4" descr="http://t2.gstatic.com/images?q=tbn:ANd9GcSc9m9sBqHIAjNzUCrtb3rs1MDEOMpOknsodAySkIBnSSH1mgdy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513" y="3933056"/>
            <a:ext cx="34559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182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7386638" cy="6552728"/>
          </a:xfrm>
        </p:spPr>
        <p:txBody>
          <a:bodyPr/>
          <a:lstStyle/>
          <a:p>
            <a:r>
              <a:rPr lang="en-US" sz="2800" dirty="0" err="1" smtClean="0"/>
              <a:t>Kanak-kanak</a:t>
            </a:r>
            <a:r>
              <a:rPr lang="en-US" sz="2800" dirty="0" smtClean="0"/>
              <a:t> </a:t>
            </a:r>
            <a:r>
              <a:rPr lang="en-US" sz="2800" dirty="0" err="1" smtClean="0"/>
              <a:t>bandar</a:t>
            </a:r>
            <a:endParaRPr lang="en-US" sz="28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</a:t>
            </a:r>
            <a:r>
              <a:rPr lang="en-US" sz="2400" dirty="0" err="1" smtClean="0"/>
              <a:t>terbuang</a:t>
            </a:r>
            <a:endParaRPr lang="en-US" sz="24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</a:t>
            </a:r>
            <a:r>
              <a:rPr lang="en-US" sz="2400" dirty="0" err="1" smtClean="0"/>
              <a:t>pelarian</a:t>
            </a:r>
            <a:endParaRPr lang="en-US" sz="24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</a:t>
            </a:r>
            <a:r>
              <a:rPr lang="en-US" sz="2400" dirty="0" err="1" smtClean="0"/>
              <a:t>kawasan</a:t>
            </a:r>
            <a:r>
              <a:rPr lang="en-US" sz="2400" dirty="0" smtClean="0"/>
              <a:t> </a:t>
            </a:r>
            <a:r>
              <a:rPr lang="en-US" sz="2400" dirty="0" err="1" smtClean="0"/>
              <a:t>kotor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err="1" smtClean="0"/>
              <a:t>Kanak-kanak</a:t>
            </a:r>
            <a:r>
              <a:rPr lang="en-US" sz="2800" dirty="0" smtClean="0"/>
              <a:t> </a:t>
            </a:r>
            <a:r>
              <a:rPr lang="en-US" sz="2800" dirty="0" err="1" smtClean="0"/>
              <a:t>jalanan</a:t>
            </a:r>
            <a:r>
              <a:rPr lang="en-US" sz="2800" dirty="0" smtClean="0"/>
              <a:t> di </a:t>
            </a:r>
            <a:r>
              <a:rPr lang="en-US" sz="2800" dirty="0" err="1" smtClean="0"/>
              <a:t>atas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raya</a:t>
            </a:r>
            <a:endParaRPr lang="en-US" sz="28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berkerja</a:t>
            </a:r>
            <a:r>
              <a:rPr lang="en-US" sz="2400" dirty="0" smtClean="0"/>
              <a:t> di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raya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kemiskinan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, </a:t>
            </a:r>
            <a:r>
              <a:rPr lang="en-US" sz="2400" dirty="0" err="1" smtClean="0"/>
              <a:t>pulang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senja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err="1" smtClean="0"/>
              <a:t>Kanak-kanak</a:t>
            </a:r>
            <a:r>
              <a:rPr lang="en-US" sz="2800" dirty="0"/>
              <a:t> </a:t>
            </a:r>
            <a:r>
              <a:rPr lang="en-US" sz="2800" dirty="0" err="1" smtClean="0"/>
              <a:t>jalanan</a:t>
            </a:r>
            <a:r>
              <a:rPr lang="en-US" sz="2800" dirty="0" smtClean="0"/>
              <a:t> di </a:t>
            </a:r>
            <a:r>
              <a:rPr lang="en-US" sz="2800" dirty="0" err="1" smtClean="0"/>
              <a:t>tepi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r>
              <a:rPr lang="en-US" sz="2800" dirty="0" smtClean="0"/>
              <a:t> </a:t>
            </a:r>
            <a:r>
              <a:rPr lang="en-US" sz="2800" dirty="0" err="1" smtClean="0"/>
              <a:t>raya</a:t>
            </a:r>
            <a:endParaRPr lang="en-US" sz="2800" dirty="0" smtClean="0"/>
          </a:p>
          <a:p>
            <a:pPr lvl="1"/>
            <a:r>
              <a:rPr lang="en-US" sz="2400" dirty="0" err="1" smtClean="0"/>
              <a:t>kanak-kanak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berkerja</a:t>
            </a:r>
            <a:r>
              <a:rPr lang="en-US" sz="2400" dirty="0" smtClean="0"/>
              <a:t> di </a:t>
            </a:r>
            <a:r>
              <a:rPr lang="en-US" sz="2400" dirty="0" err="1" smtClean="0"/>
              <a:t>jalan</a:t>
            </a:r>
            <a:r>
              <a:rPr lang="en-US" sz="2400" dirty="0" smtClean="0"/>
              <a:t> </a:t>
            </a:r>
            <a:r>
              <a:rPr lang="en-US" sz="2400" dirty="0" err="1" smtClean="0"/>
              <a:t>raya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makanan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pelindungan</a:t>
            </a:r>
            <a:r>
              <a:rPr lang="en-US" sz="2400" dirty="0" smtClean="0"/>
              <a:t>.</a:t>
            </a:r>
          </a:p>
          <a:p>
            <a:pPr lvl="4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RITCHER,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RISALHAH &amp; RAKAN (2011)</a:t>
            </a:r>
          </a:p>
        </p:txBody>
      </p:sp>
    </p:spTree>
    <p:extLst>
      <p:ext uri="{BB962C8B-B14F-4D97-AF65-F5344CB8AC3E}">
        <p14:creationId xmlns:p14="http://schemas.microsoft.com/office/powerpoint/2010/main" xmlns="" val="3126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1222</TotalTime>
  <Words>1838</Words>
  <Application>Microsoft Office PowerPoint</Application>
  <PresentationFormat>On-screen Show (4:3)</PresentationFormat>
  <Paragraphs>255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Kimono</vt:lpstr>
      <vt:lpstr>KANAK-KANAK  JALANAN</vt:lpstr>
      <vt:lpstr>SIAPAKAH DIA?????</vt:lpstr>
      <vt:lpstr>APAKAH YANG DILAKUKAN OLEH KANAK-KANAK INI???</vt:lpstr>
      <vt:lpstr>MENGAPAKAH?????</vt:lpstr>
      <vt:lpstr>APAKAH YANG DAPAT KAMU PERHATIKAN???</vt:lpstr>
      <vt:lpstr>VIDEO…..</vt:lpstr>
      <vt:lpstr>DEFINISI KANAK-KANAK JALANAN</vt:lpstr>
      <vt:lpstr>KATEGORI KANAK-KANAK</vt:lpstr>
      <vt:lpstr>Slide 9</vt:lpstr>
      <vt:lpstr>Slide 10</vt:lpstr>
      <vt:lpstr>ISU KAJIAN</vt:lpstr>
      <vt:lpstr>CIRI-CIRI</vt:lpstr>
      <vt:lpstr>PUNCA </vt:lpstr>
      <vt:lpstr>Punca dan Penyebab Fenomena Kanak Jalanan   </vt:lpstr>
      <vt:lpstr>MASALAH</vt:lpstr>
      <vt:lpstr>JENIS-JENIS PEKERJAAN</vt:lpstr>
      <vt:lpstr>Child Rights Coalition (CRC) Malaysia terdiri daripada organisasi-organisasi bukan kerajaan yang bekerja untuk menghormati dan menegakkan hak kanak-kanak di Malaysia.</vt:lpstr>
      <vt:lpstr>DASAR KANAK-KANAK NEGARA</vt:lpstr>
      <vt:lpstr>OBJEKTIF</vt:lpstr>
      <vt:lpstr>Slide 20</vt:lpstr>
      <vt:lpstr>STRATEGI</vt:lpstr>
      <vt:lpstr>DASAR PERLINDUNGAN  KANAK-KANAK</vt:lpstr>
      <vt:lpstr>OBJEKTIF</vt:lpstr>
      <vt:lpstr>Slide 24</vt:lpstr>
      <vt:lpstr>STRATEGI</vt:lpstr>
      <vt:lpstr>KONVENSYEN HAK  KANAK-KANAK</vt:lpstr>
      <vt:lpstr>Slide 27</vt:lpstr>
      <vt:lpstr>Hak kanak-kanak di Malaysia telah berkembang dengan ketara sejak Malaysia bersetuju mengikuti CRC pada tahun 1995 dan memperkenalkan Akta Kanak-kanak pada tahun 2001 </vt:lpstr>
      <vt:lpstr>Slide 29</vt:lpstr>
      <vt:lpstr>AKTA-AKTA BERKAITAN…</vt:lpstr>
      <vt:lpstr>PERATURAN YANG BERKAITAN..</vt:lpstr>
      <vt:lpstr>Slide 32</vt:lpstr>
      <vt:lpstr>PERKHIDMATAN YANG DISEDIAKAN OLEH KERAJAAN</vt:lpstr>
      <vt:lpstr>Slide 34</vt:lpstr>
      <vt:lpstr>JABATAN PEMBANGUNAN WANITA &amp; MASYARAKAT</vt:lpstr>
      <vt:lpstr>YAYASAN KEBAJIKAN NEGARA (YKN)</vt:lpstr>
      <vt:lpstr>Pasukan Perlindungan Kanak-Kanak (PPKK) dan Pusat Aktiviti Kanak-kanak (PAKK)</vt:lpstr>
      <vt:lpstr>Slide 38</vt:lpstr>
      <vt:lpstr>KES-KES KANAK-KANAK JALANAN YANG TELAH DISELAMATKAN</vt:lpstr>
      <vt:lpstr>BANTUAN KERAJAAN</vt:lpstr>
      <vt:lpstr>Slide 41</vt:lpstr>
      <vt:lpstr>Slide 42</vt:lpstr>
      <vt:lpstr>CABARAN DLM PEND….</vt:lpstr>
      <vt:lpstr>Slide 44</vt:lpstr>
      <vt:lpstr>Terdapat tiga pendekatan yang dapat digunakan bagi menangani masalah  kanak jalanan yang melepak dan berpeleseran di tengah-tengah kesibukan bandar, iaitu: pendekatan berpusatkan jalanan (street based), pendekatan berpusatkan rumah asuhan (centre based), dan pendekatan berpusatkan masyarakat (community based) (Silva, 1996).</vt:lpstr>
      <vt:lpstr>CONTOH PUSAT AKTIVITI KANAK-KANAK YANG MEMBANTU KANAK-KANAK JALANAN</vt:lpstr>
      <vt:lpstr>Objektif Sekolah Bimbingan Jalinan Kasih.   1. Provide homeless &amp; abandoned       street children access to basic       education 2. Provide homeless &amp; abandoned       street children with platforms for work     opportunities 3. Provide homeless and abandoned     street children with skills and     knowledge to be independent 4. Ensure no child is left behind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Children</dc:title>
  <dc:creator>Rolandas</dc:creator>
  <cp:lastModifiedBy>ali</cp:lastModifiedBy>
  <cp:revision>104</cp:revision>
  <dcterms:created xsi:type="dcterms:W3CDTF">2007-09-26T16:10:33Z</dcterms:created>
  <dcterms:modified xsi:type="dcterms:W3CDTF">2014-04-20T17:12:04Z</dcterms:modified>
</cp:coreProperties>
</file>